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7" r:id="rId3"/>
    <p:sldId id="279" r:id="rId4"/>
    <p:sldId id="281" r:id="rId5"/>
    <p:sldId id="280" r:id="rId6"/>
    <p:sldId id="298" r:id="rId7"/>
    <p:sldId id="259" r:id="rId8"/>
    <p:sldId id="285" r:id="rId9"/>
    <p:sldId id="282" r:id="rId10"/>
    <p:sldId id="283" r:id="rId11"/>
    <p:sldId id="286" r:id="rId12"/>
    <p:sldId id="287" r:id="rId13"/>
    <p:sldId id="288" r:id="rId14"/>
    <p:sldId id="289" r:id="rId15"/>
    <p:sldId id="290" r:id="rId16"/>
    <p:sldId id="267" r:id="rId1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5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2-8353-4208-9031-1BF6B30B940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901-4895-BDF5-2B534B2F4B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8901-4895-BDF5-2B534B2F4B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8901-4895-BDF5-2B534B2F4BC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5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8901-4895-BDF5-2B534B2F4BC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353-4208-9031-1BF6B30B9407}"/>
              </c:ext>
            </c:extLst>
          </c:dPt>
          <c:dLbls>
            <c:dLbl>
              <c:idx val="0"/>
              <c:layout>
                <c:manualLayout>
                  <c:x val="-0.24380321112204725"/>
                  <c:y val="-0.100789179331374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E8C16-27C3-484C-896E-782D8805487A}" type="CATEGORYNAME">
                      <a:rPr lang="en-US" sz="2400" dirty="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, </a:t>
                    </a:r>
                    <a:fld id="{57D2AF1D-9ADA-44A4-AE7B-FCE60892F25C}" type="VALUE">
                      <a:rPr lang="en-US" sz="2400" baseline="0" dirty="0"/>
                      <a:pPr>
                        <a:defRPr/>
                      </a:pPr>
                      <a:t>[VALUE]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6562499999996"/>
                      <c:h val="0.19376961160373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53-4208-9031-1BF6B30B9407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5C11BE-6954-45F3-B819-857AF8E1F687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,</a:t>
                    </a:r>
                    <a:r>
                      <a:rPr lang="en-US" baseline="0" dirty="0"/>
                      <a:t> </a:t>
                    </a:r>
                    <a:fld id="{E13C688E-640E-4877-BEC7-35FE50E70DA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rgbClr val="F05E9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53-4208-9031-1BF6B30B9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EUR</c:v>
                </c:pt>
                <c:pt idx="1">
                  <c:v>JPY</c:v>
                </c:pt>
                <c:pt idx="2">
                  <c:v>GBP</c:v>
                </c:pt>
                <c:pt idx="3">
                  <c:v>CAD</c:v>
                </c:pt>
                <c:pt idx="4">
                  <c:v>SEK</c:v>
                </c:pt>
                <c:pt idx="5">
                  <c:v>CHF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57.6</c:v>
                </c:pt>
                <c:pt idx="1">
                  <c:v>13.6</c:v>
                </c:pt>
                <c:pt idx="2">
                  <c:v>11.9</c:v>
                </c:pt>
                <c:pt idx="3">
                  <c:v>9.1</c:v>
                </c:pt>
                <c:pt idx="4">
                  <c:v>4.2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3-4208-9031-1BF6B30B94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5B330-2B43-42B6-A2C3-606C3B6C961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75145-E3AA-4C45-B9E8-EAF178E6A7FA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r>
            <a:rPr lang="ar-EG" dirty="0"/>
            <a:t>ل</a:t>
          </a:r>
          <a:r>
            <a:rPr lang="ar-EG" dirty="0">
              <a:solidFill>
                <a:srgbClr val="002060"/>
              </a:solidFill>
            </a:rPr>
            <a:t>ا </a:t>
          </a:r>
          <a:r>
            <a:rPr lang="ar-EG" dirty="0"/>
            <a:t>حاجة إلى </a:t>
          </a:r>
          <a:r>
            <a:rPr lang="ar-EG" dirty="0">
              <a:solidFill>
                <a:srgbClr val="002060"/>
              </a:solidFill>
            </a:rPr>
            <a:t>رأس مال </a:t>
          </a:r>
          <a:r>
            <a:rPr lang="ar-EG" dirty="0"/>
            <a:t>محدد, يعمل </a:t>
          </a:r>
          <a:r>
            <a:rPr lang="ar-EG" dirty="0">
              <a:solidFill>
                <a:srgbClr val="002060"/>
              </a:solidFill>
            </a:rPr>
            <a:t>24 ساعة </a:t>
          </a:r>
          <a:r>
            <a:rPr lang="ar-EG" dirty="0"/>
            <a:t>5 أيام بالأسبوع, السوق عالمى </a:t>
          </a:r>
          <a:r>
            <a:rPr lang="ar-EG" dirty="0">
              <a:solidFill>
                <a:srgbClr val="FF0000"/>
              </a:solidFill>
            </a:rPr>
            <a:t>فلا يوجد قوانين محلية مطبقة</a:t>
          </a:r>
          <a:endParaRPr lang="en-US" dirty="0">
            <a:solidFill>
              <a:srgbClr val="FF0000"/>
            </a:solidFill>
          </a:endParaRPr>
        </a:p>
      </dgm:t>
    </dgm:pt>
    <dgm:pt modelId="{CD251DAC-3057-4185-BD98-FBCD818B94BA}" type="parTrans" cxnId="{A7564456-BCC3-445C-9520-FE9141E5300C}">
      <dgm:prSet/>
      <dgm:spPr/>
      <dgm:t>
        <a:bodyPr/>
        <a:lstStyle/>
        <a:p>
          <a:endParaRPr lang="en-US"/>
        </a:p>
      </dgm:t>
    </dgm:pt>
    <dgm:pt modelId="{BD0F08F6-2585-4734-B37E-B38FBF0AEC53}" type="sibTrans" cxnId="{A7564456-BCC3-445C-9520-FE9141E5300C}">
      <dgm:prSet/>
      <dgm:spPr/>
      <dgm:t>
        <a:bodyPr/>
        <a:lstStyle/>
        <a:p>
          <a:endParaRPr lang="en-US"/>
        </a:p>
      </dgm:t>
    </dgm:pt>
    <dgm:pt modelId="{CAD81AC9-012C-49E1-8DE2-8E54720CE088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حجم السوق </a:t>
          </a:r>
          <a:r>
            <a:rPr lang="ar-EG" dirty="0">
              <a:solidFill>
                <a:srgbClr val="002060"/>
              </a:solidFill>
            </a:rPr>
            <a:t>7 تريليون </a:t>
          </a:r>
          <a:r>
            <a:rPr lang="ar-EG" dirty="0"/>
            <a:t>دولار, يجعله من المستحيل على بنك واحد أن يتحكم فيه, كذلك الأخبار </a:t>
          </a:r>
          <a:r>
            <a:rPr lang="ar-EG" dirty="0">
              <a:solidFill>
                <a:srgbClr val="002060"/>
              </a:solidFill>
            </a:rPr>
            <a:t>تعلن للجميع بنفس الوقت</a:t>
          </a:r>
          <a:endParaRPr lang="en-US" dirty="0">
            <a:solidFill>
              <a:srgbClr val="002060"/>
            </a:solidFill>
          </a:endParaRPr>
        </a:p>
      </dgm:t>
    </dgm:pt>
    <dgm:pt modelId="{A87B85D8-4B6B-451E-AE7D-F8AC47A29F82}" type="parTrans" cxnId="{2D870579-D556-492D-A418-D6E4F9485D90}">
      <dgm:prSet/>
      <dgm:spPr/>
      <dgm:t>
        <a:bodyPr/>
        <a:lstStyle/>
        <a:p>
          <a:endParaRPr lang="en-US"/>
        </a:p>
      </dgm:t>
    </dgm:pt>
    <dgm:pt modelId="{21DD5122-EE58-4101-AB46-4A5F7C5153E7}" type="sibTrans" cxnId="{2D870579-D556-492D-A418-D6E4F9485D90}">
      <dgm:prSet/>
      <dgm:spPr/>
      <dgm:t>
        <a:bodyPr/>
        <a:lstStyle/>
        <a:p>
          <a:endParaRPr lang="en-US"/>
        </a:p>
      </dgm:t>
    </dgm:pt>
    <dgm:pt modelId="{FAA5ABF0-61B6-4632-8AC2-C5A8DB37FAA6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يوجد </a:t>
          </a:r>
          <a:r>
            <a:rPr lang="ar-EG" dirty="0">
              <a:solidFill>
                <a:srgbClr val="002060"/>
              </a:solidFill>
            </a:rPr>
            <a:t>الكثير من عملات التداول</a:t>
          </a:r>
          <a:r>
            <a:rPr lang="ar-EG" dirty="0"/>
            <a:t>, بأحجام تداول مختلفة, ونظرا </a:t>
          </a:r>
          <a:r>
            <a:rPr lang="ar-EG" dirty="0">
              <a:solidFill>
                <a:srgbClr val="002060"/>
              </a:solidFill>
            </a:rPr>
            <a:t>للسيولة العالية جدا </a:t>
          </a:r>
          <a:r>
            <a:rPr lang="ar-EG" dirty="0"/>
            <a:t>فهو مناسب للمتداول قصير المدي جدا ( سكالبنج ) كما هو مناسب لمتوسط وطويل الاجل. ومناسب لجميع الحسابات الكبيرة والصغيرة. </a:t>
          </a:r>
          <a:endParaRPr lang="en-US" dirty="0"/>
        </a:p>
      </dgm:t>
    </dgm:pt>
    <dgm:pt modelId="{BD808334-BB97-4989-B521-E35FB7AC6CEC}" type="parTrans" cxnId="{0C3DFAB6-36BB-414C-9B5F-E60D8AF75A72}">
      <dgm:prSet/>
      <dgm:spPr/>
      <dgm:t>
        <a:bodyPr/>
        <a:lstStyle/>
        <a:p>
          <a:endParaRPr lang="en-US"/>
        </a:p>
      </dgm:t>
    </dgm:pt>
    <dgm:pt modelId="{16164319-F9B5-414F-82F9-8F9F45B21C4D}" type="sibTrans" cxnId="{0C3DFAB6-36BB-414C-9B5F-E60D8AF75A72}">
      <dgm:prSet/>
      <dgm:spPr/>
      <dgm:t>
        <a:bodyPr/>
        <a:lstStyle/>
        <a:p>
          <a:endParaRPr lang="en-US"/>
        </a:p>
      </dgm:t>
    </dgm:pt>
    <dgm:pt modelId="{21DD64C1-A6F3-4A15-9CD0-FD9BA7B85EBB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نظرا لحجم التداول الكبير والسيولة المرتفعة فتكون </a:t>
          </a:r>
          <a:r>
            <a:rPr lang="ar-EG" dirty="0">
              <a:solidFill>
                <a:srgbClr val="002060"/>
              </a:solidFill>
            </a:rPr>
            <a:t>عمولة الوسيط المالى صغيرة </a:t>
          </a:r>
          <a:r>
            <a:rPr lang="ar-EG" dirty="0"/>
            <a:t>مقارنة بالأسهم مثلا</a:t>
          </a:r>
          <a:endParaRPr lang="en-US" dirty="0"/>
        </a:p>
      </dgm:t>
    </dgm:pt>
    <dgm:pt modelId="{DB632ABC-4889-4D47-A7E9-DF3A2753A21E}" type="parTrans" cxnId="{EB7E55B4-41FE-4240-927B-3A42C05597B5}">
      <dgm:prSet/>
      <dgm:spPr/>
      <dgm:t>
        <a:bodyPr/>
        <a:lstStyle/>
        <a:p>
          <a:endParaRPr lang="en-US"/>
        </a:p>
      </dgm:t>
    </dgm:pt>
    <dgm:pt modelId="{CCB7EFB7-F75C-4749-BF4F-5E4E848FD26E}" type="sibTrans" cxnId="{EB7E55B4-41FE-4240-927B-3A42C05597B5}">
      <dgm:prSet/>
      <dgm:spPr/>
      <dgm:t>
        <a:bodyPr/>
        <a:lstStyle/>
        <a:p>
          <a:endParaRPr lang="en-US"/>
        </a:p>
      </dgm:t>
    </dgm:pt>
    <dgm:pt modelId="{B9BEF65A-2F80-4353-A03B-75E2CE8AC18B}">
      <dgm:prSet custT="1"/>
      <dgm:spPr>
        <a:solidFill>
          <a:srgbClr val="00B050">
            <a:alpha val="48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82474" tIns="83820" rIns="156464" bIns="838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 dirty="0"/>
            <a:t>يسهل الحصول عى رافعة مالية لزيادة القوة الشرائية </a:t>
          </a:r>
          <a:endParaRPr lang="en-US" sz="2200" kern="1200" dirty="0">
            <a:solidFill>
              <a:prstClr val="white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</dgm:t>
    </dgm:pt>
    <dgm:pt modelId="{5D7A6351-384F-4738-B21C-30A75B5662D0}" type="parTrans" cxnId="{56F988A1-DAA4-468A-8372-3E940D9C4B8B}">
      <dgm:prSet/>
      <dgm:spPr/>
      <dgm:t>
        <a:bodyPr/>
        <a:lstStyle/>
        <a:p>
          <a:endParaRPr lang="en-US"/>
        </a:p>
      </dgm:t>
    </dgm:pt>
    <dgm:pt modelId="{BE926AA7-9EBF-4A78-AB6F-615168840BD2}" type="sibTrans" cxnId="{56F988A1-DAA4-468A-8372-3E940D9C4B8B}">
      <dgm:prSet/>
      <dgm:spPr/>
      <dgm:t>
        <a:bodyPr/>
        <a:lstStyle/>
        <a:p>
          <a:endParaRPr lang="en-US"/>
        </a:p>
      </dgm:t>
    </dgm:pt>
    <dgm:pt modelId="{3EF69193-ED14-45A7-A256-DA6F99B63A4A}" type="pres">
      <dgm:prSet presAssocID="{6255B330-2B43-42B6-A2C3-606C3B6C961A}" presName="linearFlow" presStyleCnt="0">
        <dgm:presLayoutVars>
          <dgm:dir/>
          <dgm:resizeHandles val="exact"/>
        </dgm:presLayoutVars>
      </dgm:prSet>
      <dgm:spPr/>
    </dgm:pt>
    <dgm:pt modelId="{57957779-0004-45D7-A1D9-1E769B3DF01A}" type="pres">
      <dgm:prSet presAssocID="{7D875145-E3AA-4C45-B9E8-EAF178E6A7FA}" presName="composite" presStyleCnt="0"/>
      <dgm:spPr/>
    </dgm:pt>
    <dgm:pt modelId="{58273B7E-B12C-4D1A-A943-F701EAEB41C7}" type="pres">
      <dgm:prSet presAssocID="{7D875145-E3AA-4C45-B9E8-EAF178E6A7FA}" presName="imgShp" presStyleLbl="fgImgPlace1" presStyleIdx="0" presStyleCnt="5" custLinFactNeighborX="835" custLinFactNeighborY="-445"/>
      <dgm:spPr>
        <a:solidFill>
          <a:schemeClr val="accent6">
            <a:lumMod val="60000"/>
            <a:lumOff val="40000"/>
          </a:schemeClr>
        </a:solidFill>
      </dgm:spPr>
    </dgm:pt>
    <dgm:pt modelId="{7A3CAE7B-BF1E-4748-80EC-DA4E169A9A21}" type="pres">
      <dgm:prSet presAssocID="{7D875145-E3AA-4C45-B9E8-EAF178E6A7FA}" presName="txShp" presStyleLbl="node1" presStyleIdx="0" presStyleCnt="5">
        <dgm:presLayoutVars>
          <dgm:bulletEnabled val="1"/>
        </dgm:presLayoutVars>
      </dgm:prSet>
      <dgm:spPr/>
    </dgm:pt>
    <dgm:pt modelId="{A7CF0E0E-06B8-4558-BDB2-8EB90928C0ED}" type="pres">
      <dgm:prSet presAssocID="{BD0F08F6-2585-4734-B37E-B38FBF0AEC53}" presName="spacing" presStyleCnt="0"/>
      <dgm:spPr/>
    </dgm:pt>
    <dgm:pt modelId="{420F7935-FC0F-4D7D-9C0F-77786551E03C}" type="pres">
      <dgm:prSet presAssocID="{CAD81AC9-012C-49E1-8DE2-8E54720CE088}" presName="composite" presStyleCnt="0"/>
      <dgm:spPr/>
    </dgm:pt>
    <dgm:pt modelId="{72D3753B-9A4A-44D7-B95C-44E01678630C}" type="pres">
      <dgm:prSet presAssocID="{CAD81AC9-012C-49E1-8DE2-8E54720CE088}" presName="imgShp" presStyleLbl="fgImgPlace1" presStyleIdx="1" presStyleCnt="5" custLinFactNeighborX="-6117" custLinFactNeighborY="3399"/>
      <dgm:spPr>
        <a:solidFill>
          <a:schemeClr val="accent6">
            <a:lumMod val="60000"/>
            <a:lumOff val="40000"/>
          </a:schemeClr>
        </a:solidFill>
      </dgm:spPr>
    </dgm:pt>
    <dgm:pt modelId="{C2E06A85-FE58-4C77-9802-82A7F6E619FE}" type="pres">
      <dgm:prSet presAssocID="{CAD81AC9-012C-49E1-8DE2-8E54720CE088}" presName="txShp" presStyleLbl="node1" presStyleIdx="1" presStyleCnt="5">
        <dgm:presLayoutVars>
          <dgm:bulletEnabled val="1"/>
        </dgm:presLayoutVars>
      </dgm:prSet>
      <dgm:spPr/>
    </dgm:pt>
    <dgm:pt modelId="{07E9E917-CD0A-486C-A4ED-90C23C47307F}" type="pres">
      <dgm:prSet presAssocID="{21DD5122-EE58-4101-AB46-4A5F7C5153E7}" presName="spacing" presStyleCnt="0"/>
      <dgm:spPr/>
    </dgm:pt>
    <dgm:pt modelId="{6A0479FE-439F-4DA8-A6F3-49375E4C8675}" type="pres">
      <dgm:prSet presAssocID="{FAA5ABF0-61B6-4632-8AC2-C5A8DB37FAA6}" presName="composite" presStyleCnt="0"/>
      <dgm:spPr/>
    </dgm:pt>
    <dgm:pt modelId="{688AD555-C0D9-44AF-88E4-5606D329B2E1}" type="pres">
      <dgm:prSet presAssocID="{FAA5ABF0-61B6-4632-8AC2-C5A8DB37FAA6}" presName="imgShp" presStyleLbl="fgImgPlace1" presStyleIdx="2" presStyleCnt="5" custLinFactNeighborX="-4758" custLinFactNeighborY="4155"/>
      <dgm:spPr>
        <a:solidFill>
          <a:schemeClr val="accent6">
            <a:lumMod val="60000"/>
            <a:lumOff val="40000"/>
          </a:schemeClr>
        </a:solidFill>
      </dgm:spPr>
    </dgm:pt>
    <dgm:pt modelId="{CA43BEFF-C6B1-417E-9B5D-29DA62F6C0C1}" type="pres">
      <dgm:prSet presAssocID="{FAA5ABF0-61B6-4632-8AC2-C5A8DB37FAA6}" presName="txShp" presStyleLbl="node1" presStyleIdx="2" presStyleCnt="5">
        <dgm:presLayoutVars>
          <dgm:bulletEnabled val="1"/>
        </dgm:presLayoutVars>
      </dgm:prSet>
      <dgm:spPr/>
    </dgm:pt>
    <dgm:pt modelId="{43CB6B7F-E7DF-48AF-BD86-057542BA5332}" type="pres">
      <dgm:prSet presAssocID="{16164319-F9B5-414F-82F9-8F9F45B21C4D}" presName="spacing" presStyleCnt="0"/>
      <dgm:spPr/>
    </dgm:pt>
    <dgm:pt modelId="{ADC64722-6DA3-4D9D-A7FC-FFB58DAF796A}" type="pres">
      <dgm:prSet presAssocID="{21DD64C1-A6F3-4A15-9CD0-FD9BA7B85EBB}" presName="composite" presStyleCnt="0"/>
      <dgm:spPr/>
    </dgm:pt>
    <dgm:pt modelId="{646B7E6E-8009-4265-B531-A60BD22CE44D}" type="pres">
      <dgm:prSet presAssocID="{21DD64C1-A6F3-4A15-9CD0-FD9BA7B85EBB}" presName="imgShp" presStyleLbl="fgImgPlace1" presStyleIdx="3" presStyleCnt="5" custLinFactNeighborX="2719" custLinFactNeighborY="-4757"/>
      <dgm:spPr>
        <a:solidFill>
          <a:schemeClr val="accent6">
            <a:lumMod val="60000"/>
            <a:lumOff val="40000"/>
          </a:schemeClr>
        </a:solidFill>
      </dgm:spPr>
    </dgm:pt>
    <dgm:pt modelId="{EF188CAD-97B7-4D64-A18E-BCA45DAAACEF}" type="pres">
      <dgm:prSet presAssocID="{21DD64C1-A6F3-4A15-9CD0-FD9BA7B85EBB}" presName="txShp" presStyleLbl="node1" presStyleIdx="3" presStyleCnt="5" custLinFactNeighborX="-35" custLinFactNeighborY="-4758">
        <dgm:presLayoutVars>
          <dgm:bulletEnabled val="1"/>
        </dgm:presLayoutVars>
      </dgm:prSet>
      <dgm:spPr/>
    </dgm:pt>
    <dgm:pt modelId="{86E5D89A-8B47-4F6B-9306-4918F9B7898B}" type="pres">
      <dgm:prSet presAssocID="{CCB7EFB7-F75C-4749-BF4F-5E4E848FD26E}" presName="spacing" presStyleCnt="0"/>
      <dgm:spPr/>
    </dgm:pt>
    <dgm:pt modelId="{580F167B-198D-4E13-8FF2-CFC0BE2D7150}" type="pres">
      <dgm:prSet presAssocID="{B9BEF65A-2F80-4353-A03B-75E2CE8AC18B}" presName="composite" presStyleCnt="0"/>
      <dgm:spPr/>
    </dgm:pt>
    <dgm:pt modelId="{4A51AD99-29AC-4E40-ACD1-D373A4B32345}" type="pres">
      <dgm:prSet presAssocID="{B9BEF65A-2F80-4353-A03B-75E2CE8AC18B}" presName="imgShp" presStyleLbl="fgImgPlace1" presStyleIdx="4" presStyleCnt="5" custLinFactNeighborX="-1199" custLinFactNeighborY="3296"/>
      <dgm:spPr>
        <a:xfrm>
          <a:off x="1426178" y="3328234"/>
          <a:ext cx="640569" cy="640569"/>
        </a:xfrm>
        <a:prstGeom prst="ellipse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324519C1-1DC0-41A0-9370-723AEBB9B2B7}" type="pres">
      <dgm:prSet presAssocID="{B9BEF65A-2F80-4353-A03B-75E2CE8AC18B}" presName="txShp" presStyleLbl="node1" presStyleIdx="4" presStyleCnt="5">
        <dgm:presLayoutVars>
          <dgm:bulletEnabled val="1"/>
        </dgm:presLayoutVars>
      </dgm:prSet>
      <dgm:spPr>
        <a:xfrm rot="10800000">
          <a:off x="1746462" y="3328234"/>
          <a:ext cx="6297929" cy="640569"/>
        </a:xfrm>
        <a:prstGeom prst="homePlate">
          <a:avLst/>
        </a:prstGeom>
      </dgm:spPr>
    </dgm:pt>
  </dgm:ptLst>
  <dgm:cxnLst>
    <dgm:cxn modelId="{992EF50F-77E2-40B4-872A-BD15E0902C90}" type="presOf" srcId="{21DD64C1-A6F3-4A15-9CD0-FD9BA7B85EBB}" destId="{EF188CAD-97B7-4D64-A18E-BCA45DAAACEF}" srcOrd="0" destOrd="0" presId="urn:microsoft.com/office/officeart/2005/8/layout/vList3"/>
    <dgm:cxn modelId="{2571252D-D452-411C-ACC0-A6838162E0CD}" type="presOf" srcId="{7D875145-E3AA-4C45-B9E8-EAF178E6A7FA}" destId="{7A3CAE7B-BF1E-4748-80EC-DA4E169A9A21}" srcOrd="0" destOrd="0" presId="urn:microsoft.com/office/officeart/2005/8/layout/vList3"/>
    <dgm:cxn modelId="{D3176D5B-15C3-49AC-ADDE-25D8D2178059}" type="presOf" srcId="{6255B330-2B43-42B6-A2C3-606C3B6C961A}" destId="{3EF69193-ED14-45A7-A256-DA6F99B63A4A}" srcOrd="0" destOrd="0" presId="urn:microsoft.com/office/officeart/2005/8/layout/vList3"/>
    <dgm:cxn modelId="{DCB6226F-62F3-417B-A9E0-7924C5F962C3}" type="presOf" srcId="{CAD81AC9-012C-49E1-8DE2-8E54720CE088}" destId="{C2E06A85-FE58-4C77-9802-82A7F6E619FE}" srcOrd="0" destOrd="0" presId="urn:microsoft.com/office/officeart/2005/8/layout/vList3"/>
    <dgm:cxn modelId="{A7564456-BCC3-445C-9520-FE9141E5300C}" srcId="{6255B330-2B43-42B6-A2C3-606C3B6C961A}" destId="{7D875145-E3AA-4C45-B9E8-EAF178E6A7FA}" srcOrd="0" destOrd="0" parTransId="{CD251DAC-3057-4185-BD98-FBCD818B94BA}" sibTransId="{BD0F08F6-2585-4734-B37E-B38FBF0AEC53}"/>
    <dgm:cxn modelId="{2D870579-D556-492D-A418-D6E4F9485D90}" srcId="{6255B330-2B43-42B6-A2C3-606C3B6C961A}" destId="{CAD81AC9-012C-49E1-8DE2-8E54720CE088}" srcOrd="1" destOrd="0" parTransId="{A87B85D8-4B6B-451E-AE7D-F8AC47A29F82}" sibTransId="{21DD5122-EE58-4101-AB46-4A5F7C5153E7}"/>
    <dgm:cxn modelId="{E30D158B-9262-46DC-82EE-3469F1DADD66}" type="presOf" srcId="{B9BEF65A-2F80-4353-A03B-75E2CE8AC18B}" destId="{324519C1-1DC0-41A0-9370-723AEBB9B2B7}" srcOrd="0" destOrd="0" presId="urn:microsoft.com/office/officeart/2005/8/layout/vList3"/>
    <dgm:cxn modelId="{56F988A1-DAA4-468A-8372-3E940D9C4B8B}" srcId="{6255B330-2B43-42B6-A2C3-606C3B6C961A}" destId="{B9BEF65A-2F80-4353-A03B-75E2CE8AC18B}" srcOrd="4" destOrd="0" parTransId="{5D7A6351-384F-4738-B21C-30A75B5662D0}" sibTransId="{BE926AA7-9EBF-4A78-AB6F-615168840BD2}"/>
    <dgm:cxn modelId="{EB7E55B4-41FE-4240-927B-3A42C05597B5}" srcId="{6255B330-2B43-42B6-A2C3-606C3B6C961A}" destId="{21DD64C1-A6F3-4A15-9CD0-FD9BA7B85EBB}" srcOrd="3" destOrd="0" parTransId="{DB632ABC-4889-4D47-A7E9-DF3A2753A21E}" sibTransId="{CCB7EFB7-F75C-4749-BF4F-5E4E848FD26E}"/>
    <dgm:cxn modelId="{0C3DFAB6-36BB-414C-9B5F-E60D8AF75A72}" srcId="{6255B330-2B43-42B6-A2C3-606C3B6C961A}" destId="{FAA5ABF0-61B6-4632-8AC2-C5A8DB37FAA6}" srcOrd="2" destOrd="0" parTransId="{BD808334-BB97-4989-B521-E35FB7AC6CEC}" sibTransId="{16164319-F9B5-414F-82F9-8F9F45B21C4D}"/>
    <dgm:cxn modelId="{D67DC5FE-D821-4F2F-9412-C6868F7DCD35}" type="presOf" srcId="{FAA5ABF0-61B6-4632-8AC2-C5A8DB37FAA6}" destId="{CA43BEFF-C6B1-417E-9B5D-29DA62F6C0C1}" srcOrd="0" destOrd="0" presId="urn:microsoft.com/office/officeart/2005/8/layout/vList3"/>
    <dgm:cxn modelId="{2EA942EB-BC2D-488E-A67D-11B7DC415919}" type="presParOf" srcId="{3EF69193-ED14-45A7-A256-DA6F99B63A4A}" destId="{57957779-0004-45D7-A1D9-1E769B3DF01A}" srcOrd="0" destOrd="0" presId="urn:microsoft.com/office/officeart/2005/8/layout/vList3"/>
    <dgm:cxn modelId="{A55CB6FD-B687-4D76-BB0D-281F01BD8360}" type="presParOf" srcId="{57957779-0004-45D7-A1D9-1E769B3DF01A}" destId="{58273B7E-B12C-4D1A-A943-F701EAEB41C7}" srcOrd="0" destOrd="0" presId="urn:microsoft.com/office/officeart/2005/8/layout/vList3"/>
    <dgm:cxn modelId="{A607FFF5-022C-4442-8988-B27F60EDA50A}" type="presParOf" srcId="{57957779-0004-45D7-A1D9-1E769B3DF01A}" destId="{7A3CAE7B-BF1E-4748-80EC-DA4E169A9A21}" srcOrd="1" destOrd="0" presId="urn:microsoft.com/office/officeart/2005/8/layout/vList3"/>
    <dgm:cxn modelId="{BF54EC9B-BBEE-4BAF-BE2E-05BFA6440F38}" type="presParOf" srcId="{3EF69193-ED14-45A7-A256-DA6F99B63A4A}" destId="{A7CF0E0E-06B8-4558-BDB2-8EB90928C0ED}" srcOrd="1" destOrd="0" presId="urn:microsoft.com/office/officeart/2005/8/layout/vList3"/>
    <dgm:cxn modelId="{80A5DDA2-4481-48E5-BCCB-05E1D8F45BE1}" type="presParOf" srcId="{3EF69193-ED14-45A7-A256-DA6F99B63A4A}" destId="{420F7935-FC0F-4D7D-9C0F-77786551E03C}" srcOrd="2" destOrd="0" presId="urn:microsoft.com/office/officeart/2005/8/layout/vList3"/>
    <dgm:cxn modelId="{F7EB1A65-A79E-432D-9DED-1B7B4F033B77}" type="presParOf" srcId="{420F7935-FC0F-4D7D-9C0F-77786551E03C}" destId="{72D3753B-9A4A-44D7-B95C-44E01678630C}" srcOrd="0" destOrd="0" presId="urn:microsoft.com/office/officeart/2005/8/layout/vList3"/>
    <dgm:cxn modelId="{2DD2036F-9DA6-44B3-B447-9F13424D4C75}" type="presParOf" srcId="{420F7935-FC0F-4D7D-9C0F-77786551E03C}" destId="{C2E06A85-FE58-4C77-9802-82A7F6E619FE}" srcOrd="1" destOrd="0" presId="urn:microsoft.com/office/officeart/2005/8/layout/vList3"/>
    <dgm:cxn modelId="{9DB40792-0C8C-405F-BC34-E4CAE3A6BF89}" type="presParOf" srcId="{3EF69193-ED14-45A7-A256-DA6F99B63A4A}" destId="{07E9E917-CD0A-486C-A4ED-90C23C47307F}" srcOrd="3" destOrd="0" presId="urn:microsoft.com/office/officeart/2005/8/layout/vList3"/>
    <dgm:cxn modelId="{7746D353-FD42-4092-9038-7B7749F925BC}" type="presParOf" srcId="{3EF69193-ED14-45A7-A256-DA6F99B63A4A}" destId="{6A0479FE-439F-4DA8-A6F3-49375E4C8675}" srcOrd="4" destOrd="0" presId="urn:microsoft.com/office/officeart/2005/8/layout/vList3"/>
    <dgm:cxn modelId="{9C3D9598-D447-47E7-93A0-975987240709}" type="presParOf" srcId="{6A0479FE-439F-4DA8-A6F3-49375E4C8675}" destId="{688AD555-C0D9-44AF-88E4-5606D329B2E1}" srcOrd="0" destOrd="0" presId="urn:microsoft.com/office/officeart/2005/8/layout/vList3"/>
    <dgm:cxn modelId="{BAAA8E37-AA8C-4528-8886-6522C320CA5E}" type="presParOf" srcId="{6A0479FE-439F-4DA8-A6F3-49375E4C8675}" destId="{CA43BEFF-C6B1-417E-9B5D-29DA62F6C0C1}" srcOrd="1" destOrd="0" presId="urn:microsoft.com/office/officeart/2005/8/layout/vList3"/>
    <dgm:cxn modelId="{05C7F168-F757-4ED9-943D-E6D7E187804D}" type="presParOf" srcId="{3EF69193-ED14-45A7-A256-DA6F99B63A4A}" destId="{43CB6B7F-E7DF-48AF-BD86-057542BA5332}" srcOrd="5" destOrd="0" presId="urn:microsoft.com/office/officeart/2005/8/layout/vList3"/>
    <dgm:cxn modelId="{50E17113-58C2-4447-8B89-D0073E3A2211}" type="presParOf" srcId="{3EF69193-ED14-45A7-A256-DA6F99B63A4A}" destId="{ADC64722-6DA3-4D9D-A7FC-FFB58DAF796A}" srcOrd="6" destOrd="0" presId="urn:microsoft.com/office/officeart/2005/8/layout/vList3"/>
    <dgm:cxn modelId="{537C67B0-C8D6-4D54-89D5-0E09B9E12BC3}" type="presParOf" srcId="{ADC64722-6DA3-4D9D-A7FC-FFB58DAF796A}" destId="{646B7E6E-8009-4265-B531-A60BD22CE44D}" srcOrd="0" destOrd="0" presId="urn:microsoft.com/office/officeart/2005/8/layout/vList3"/>
    <dgm:cxn modelId="{3E0C4040-33CC-40AD-B86E-AC669C65A355}" type="presParOf" srcId="{ADC64722-6DA3-4D9D-A7FC-FFB58DAF796A}" destId="{EF188CAD-97B7-4D64-A18E-BCA45DAAACEF}" srcOrd="1" destOrd="0" presId="urn:microsoft.com/office/officeart/2005/8/layout/vList3"/>
    <dgm:cxn modelId="{29A23776-A826-4E30-8DA6-10ED8DED4181}" type="presParOf" srcId="{3EF69193-ED14-45A7-A256-DA6F99B63A4A}" destId="{86E5D89A-8B47-4F6B-9306-4918F9B7898B}" srcOrd="7" destOrd="0" presId="urn:microsoft.com/office/officeart/2005/8/layout/vList3"/>
    <dgm:cxn modelId="{5DEBDB90-EF13-4A21-BFF6-3E4B8EE2236A}" type="presParOf" srcId="{3EF69193-ED14-45A7-A256-DA6F99B63A4A}" destId="{580F167B-198D-4E13-8FF2-CFC0BE2D7150}" srcOrd="8" destOrd="0" presId="urn:microsoft.com/office/officeart/2005/8/layout/vList3"/>
    <dgm:cxn modelId="{51BA331D-A2DD-4828-BA55-F0DC9AF6E8A8}" type="presParOf" srcId="{580F167B-198D-4E13-8FF2-CFC0BE2D7150}" destId="{4A51AD99-29AC-4E40-ACD1-D373A4B32345}" srcOrd="0" destOrd="0" presId="urn:microsoft.com/office/officeart/2005/8/layout/vList3"/>
    <dgm:cxn modelId="{8D517163-1C3C-4EA5-BDEA-3F6506969C66}" type="presParOf" srcId="{580F167B-198D-4E13-8FF2-CFC0BE2D7150}" destId="{324519C1-1DC0-41A0-9370-723AEBB9B2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دولار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NZD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دولار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نيوزلندي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أسترالي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دولار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CHF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فرنك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سويسري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أمريكي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EUR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يورو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 custT="1"/>
      <dgm:spPr>
        <a:solidFill>
          <a:srgbClr val="76DBF4">
            <a:lumMod val="75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8580" tIns="45720" rIns="68580" bIns="45720" numCol="1" spcCol="1270" anchor="ctr" anchorCtr="0"/>
        <a:lstStyle/>
        <a:p>
          <a:r>
            <a:rPr lang="en-US" sz="3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باوند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إنجليزي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اتحاد أوروبي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>
        <a:xfrm>
          <a:off x="1862318" y="276"/>
          <a:ext cx="1295237" cy="647618"/>
        </a:xfrm>
        <a:prstGeom prst="roundRect">
          <a:avLst>
            <a:gd name="adj" fmla="val 10000"/>
          </a:avLst>
        </a:prstGeom>
      </dgm:spPr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CAD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دولار 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كندي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1"/>
      <dgm:spPr/>
    </dgm:pt>
    <dgm:pt modelId="{6FA65F8B-870D-42AF-87B4-1B0E78841AE2}" type="pres">
      <dgm:prSet presAssocID="{A96A9F8A-FD0B-404F-8E66-E5CD434245DF}" presName="rootConnector" presStyleLbl="node1" presStyleIdx="0" presStyleCnt="1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2"/>
      <dgm:spPr/>
    </dgm:pt>
    <dgm:pt modelId="{06628C16-EAB2-451B-AC59-B9875B6A272E}" type="pres">
      <dgm:prSet presAssocID="{0003B2CE-695C-4881-BF6E-63E926D53689}" presName="childText" presStyleLbl="bgAcc1" presStyleIdx="0" presStyleCnt="2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2"/>
      <dgm:spPr/>
    </dgm:pt>
    <dgm:pt modelId="{F3087958-1630-4F39-9857-DBB33D8E350E}" type="pres">
      <dgm:prSet presAssocID="{140206BA-31B0-4B64-90E5-4790CCCAA572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USD</a:t>
          </a:r>
          <a:endParaRPr lang="ar-EG" dirty="0"/>
        </a:p>
        <a:p>
          <a:r>
            <a:rPr lang="ar-EG" dirty="0"/>
            <a:t>دولار أمريكي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1"/>
      <dgm:spPr/>
    </dgm:pt>
    <dgm:pt modelId="{54C18DE6-3F45-4E10-81E1-67EB929B3421}" type="pres">
      <dgm:prSet presAssocID="{EB0633A8-1B25-4A20-BFD0-231AA79E754E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2FB48D-7123-43B3-A51B-BF6987FD528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59B4A-9C02-4371-BA36-C2E46F1AD2F5}">
      <dgm:prSet phldrT="[Text]"/>
      <dgm:spPr/>
      <dgm:t>
        <a:bodyPr/>
        <a:lstStyle/>
        <a:p>
          <a:r>
            <a:rPr lang="ar-EG" dirty="0"/>
            <a:t>تنقسم إلى</a:t>
          </a:r>
          <a:endParaRPr lang="en-US" dirty="0"/>
        </a:p>
      </dgm:t>
    </dgm:pt>
    <dgm:pt modelId="{8A8F0B47-8FFC-4BB4-81A9-C04ED8C062F9}" type="parTrans" cxnId="{16C10C39-8A94-40D7-86E4-F71C375228AB}">
      <dgm:prSet/>
      <dgm:spPr/>
      <dgm:t>
        <a:bodyPr/>
        <a:lstStyle/>
        <a:p>
          <a:endParaRPr lang="en-US"/>
        </a:p>
      </dgm:t>
    </dgm:pt>
    <dgm:pt modelId="{89296D37-4238-48E3-976B-6CE85A17ACD7}" type="sibTrans" cxnId="{16C10C39-8A94-40D7-86E4-F71C375228AB}">
      <dgm:prSet/>
      <dgm:spPr/>
      <dgm:t>
        <a:bodyPr/>
        <a:lstStyle/>
        <a:p>
          <a:endParaRPr lang="en-US"/>
        </a:p>
      </dgm:t>
    </dgm:pt>
    <dgm:pt modelId="{1E8543E4-8DD6-4E81-B390-3F9D3ED05A02}">
      <dgm:prSet phldrT="[Text]" custT="1"/>
      <dgm:spPr>
        <a:solidFill>
          <a:srgbClr val="00B050"/>
        </a:solidFill>
      </dgm:spPr>
      <dgm:t>
        <a:bodyPr/>
        <a:lstStyle/>
        <a:p>
          <a:r>
            <a:rPr lang="ar-EG" sz="2400" dirty="0"/>
            <a:t>عملات سلع</a:t>
          </a:r>
          <a:endParaRPr lang="en-US" sz="2400" dirty="0"/>
        </a:p>
      </dgm:t>
    </dgm:pt>
    <dgm:pt modelId="{D4928C65-4626-4438-ACF1-EA60314F876F}" type="parTrans" cxnId="{06594316-3E6D-43C0-8939-6FF03AED9ABA}">
      <dgm:prSet/>
      <dgm:spPr/>
      <dgm:t>
        <a:bodyPr/>
        <a:lstStyle/>
        <a:p>
          <a:endParaRPr lang="en-US"/>
        </a:p>
      </dgm:t>
    </dgm:pt>
    <dgm:pt modelId="{10F025F1-868B-4AEF-9C95-C6A69FCFBAE4}" type="sibTrans" cxnId="{06594316-3E6D-43C0-8939-6FF03AED9ABA}">
      <dgm:prSet custT="1"/>
      <dgm:spPr/>
      <dgm:t>
        <a:bodyPr/>
        <a:lstStyle/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gm:t>
    </dgm:pt>
    <dgm:pt modelId="{164A6D8E-A05B-488A-BD2B-F116A546CFAB}">
      <dgm:prSet phldrT="[Text]"/>
      <dgm:spPr>
        <a:solidFill>
          <a:srgbClr val="0070C0"/>
        </a:solidFill>
      </dgm:spPr>
      <dgm:t>
        <a:bodyPr/>
        <a:lstStyle/>
        <a:p>
          <a:r>
            <a:rPr lang="ar-EG" dirty="0"/>
            <a:t>وسط</a:t>
          </a:r>
          <a:endParaRPr lang="en-US" dirty="0"/>
        </a:p>
      </dgm:t>
    </dgm:pt>
    <dgm:pt modelId="{D1E30962-3C62-4854-BD0C-4882EE884BA6}" type="parTrans" cxnId="{E0EA55D2-A29D-40F6-AD8B-843FCE05E992}">
      <dgm:prSet/>
      <dgm:spPr/>
      <dgm:t>
        <a:bodyPr/>
        <a:lstStyle/>
        <a:p>
          <a:endParaRPr lang="en-US"/>
        </a:p>
      </dgm:t>
    </dgm:pt>
    <dgm:pt modelId="{00C996F0-00E9-45A5-97EE-69A557FEC9E3}" type="sibTrans" cxnId="{E0EA55D2-A29D-40F6-AD8B-843FCE05E992}">
      <dgm:prSet/>
      <dgm:spPr/>
      <dgm:t>
        <a:bodyPr/>
        <a:lstStyle/>
        <a:p>
          <a:r>
            <a:rPr lang="ar-EG" dirty="0"/>
            <a:t>اليورو </a:t>
          </a:r>
          <a:r>
            <a:rPr lang="en-US" dirty="0">
              <a:solidFill>
                <a:srgbClr val="0070C0"/>
              </a:solidFill>
            </a:rPr>
            <a:t>EUR</a:t>
          </a:r>
        </a:p>
        <a:p>
          <a:r>
            <a:rPr lang="ar-EG" dirty="0"/>
            <a:t>الباوند</a:t>
          </a:r>
          <a:r>
            <a:rPr lang="en-US" dirty="0"/>
            <a:t> </a:t>
          </a:r>
          <a:r>
            <a:rPr lang="en-US" dirty="0">
              <a:solidFill>
                <a:srgbClr val="0070C0"/>
              </a:solidFill>
            </a:rPr>
            <a:t>GBP</a:t>
          </a:r>
        </a:p>
      </dgm:t>
    </dgm:pt>
    <dgm:pt modelId="{6DA22485-C83B-4BBC-8BD2-9ADD8EBCB82A}">
      <dgm:prSet phldrT="[Text]"/>
      <dgm:spPr>
        <a:solidFill>
          <a:srgbClr val="FF0000"/>
        </a:solidFill>
      </dgm:spPr>
      <dgm:t>
        <a:bodyPr/>
        <a:lstStyle/>
        <a:p>
          <a:r>
            <a:rPr lang="ar-EG" dirty="0"/>
            <a:t>ملاذ أمن</a:t>
          </a:r>
          <a:endParaRPr lang="en-US" dirty="0"/>
        </a:p>
      </dgm:t>
    </dgm:pt>
    <dgm:pt modelId="{1A42B2B3-2AA0-4DC7-9380-FF2B5185B058}" type="parTrans" cxnId="{A9C90C6B-C3E8-4DBF-A2F2-43462B33B51A}">
      <dgm:prSet/>
      <dgm:spPr/>
      <dgm:t>
        <a:bodyPr/>
        <a:lstStyle/>
        <a:p>
          <a:endParaRPr lang="en-US"/>
        </a:p>
      </dgm:t>
    </dgm:pt>
    <dgm:pt modelId="{EDCC4838-0DE0-4533-AA28-4153D564B6EC}" type="sibTrans" cxnId="{A9C90C6B-C3E8-4DBF-A2F2-43462B33B51A}">
      <dgm:prSet custT="1"/>
      <dgm:spPr/>
      <dgm:t>
        <a:bodyPr/>
        <a:lstStyle/>
        <a:p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gm:t>
    </dgm:pt>
    <dgm:pt modelId="{8184E705-792E-4951-AC28-42D3BD753CB2}" type="pres">
      <dgm:prSet presAssocID="{5C2FB48D-7123-43B3-A51B-BF6987FD5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15E7B-AB7F-45F8-A408-29A0BC6995DB}" type="pres">
      <dgm:prSet presAssocID="{A6559B4A-9C02-4371-BA36-C2E46F1AD2F5}" presName="hierRoot1" presStyleCnt="0">
        <dgm:presLayoutVars>
          <dgm:hierBranch val="init"/>
        </dgm:presLayoutVars>
      </dgm:prSet>
      <dgm:spPr/>
    </dgm:pt>
    <dgm:pt modelId="{4FBA00A7-4F22-44B6-AD65-E2FFF788A292}" type="pres">
      <dgm:prSet presAssocID="{A6559B4A-9C02-4371-BA36-C2E46F1AD2F5}" presName="rootComposite1" presStyleCnt="0"/>
      <dgm:spPr/>
    </dgm:pt>
    <dgm:pt modelId="{F48879F1-1DFD-4B4B-A6BF-04E19D208D9A}" type="pres">
      <dgm:prSet presAssocID="{A6559B4A-9C02-4371-BA36-C2E46F1AD2F5}" presName="rootText1" presStyleLbl="node0" presStyleIdx="0" presStyleCnt="1">
        <dgm:presLayoutVars>
          <dgm:chMax/>
          <dgm:chPref val="3"/>
        </dgm:presLayoutVars>
      </dgm:prSet>
      <dgm:spPr/>
    </dgm:pt>
    <dgm:pt modelId="{784A4709-F15D-499F-8002-016E76A950F1}" type="pres">
      <dgm:prSet presAssocID="{A6559B4A-9C02-4371-BA36-C2E46F1AD2F5}" presName="titleText1" presStyleLbl="fgAcc0" presStyleIdx="0" presStyleCnt="1" custLinFactNeighborX="-16780" custLinFactNeighborY="1">
        <dgm:presLayoutVars>
          <dgm:chMax val="0"/>
          <dgm:chPref val="0"/>
        </dgm:presLayoutVars>
      </dgm:prSet>
      <dgm:spPr/>
    </dgm:pt>
    <dgm:pt modelId="{10EAA636-1242-456E-8430-C8084507FF7B}" type="pres">
      <dgm:prSet presAssocID="{A6559B4A-9C02-4371-BA36-C2E46F1AD2F5}" presName="rootConnector1" presStyleLbl="node1" presStyleIdx="0" presStyleCnt="3"/>
      <dgm:spPr/>
    </dgm:pt>
    <dgm:pt modelId="{57021657-F9F2-46FC-BE40-EF30E18D31AA}" type="pres">
      <dgm:prSet presAssocID="{A6559B4A-9C02-4371-BA36-C2E46F1AD2F5}" presName="hierChild2" presStyleCnt="0"/>
      <dgm:spPr/>
    </dgm:pt>
    <dgm:pt modelId="{CCCC0438-A9C7-4DBC-9ADF-012741EC4734}" type="pres">
      <dgm:prSet presAssocID="{D4928C65-4626-4438-ACF1-EA60314F876F}" presName="Name37" presStyleLbl="parChTrans1D2" presStyleIdx="0" presStyleCnt="3"/>
      <dgm:spPr/>
    </dgm:pt>
    <dgm:pt modelId="{C1322E47-B991-4B95-AABD-104400EA1E28}" type="pres">
      <dgm:prSet presAssocID="{1E8543E4-8DD6-4E81-B390-3F9D3ED05A02}" presName="hierRoot2" presStyleCnt="0">
        <dgm:presLayoutVars>
          <dgm:hierBranch val="init"/>
        </dgm:presLayoutVars>
      </dgm:prSet>
      <dgm:spPr/>
    </dgm:pt>
    <dgm:pt modelId="{AFFC7B5B-C8DA-4CD4-B6AF-28453A2A5D84}" type="pres">
      <dgm:prSet presAssocID="{1E8543E4-8DD6-4E81-B390-3F9D3ED05A02}" presName="rootComposite" presStyleCnt="0"/>
      <dgm:spPr/>
    </dgm:pt>
    <dgm:pt modelId="{098FE997-C706-442E-B4C5-615E2277D894}" type="pres">
      <dgm:prSet presAssocID="{1E8543E4-8DD6-4E81-B390-3F9D3ED05A02}" presName="rootText" presStyleLbl="node1" presStyleIdx="0" presStyleCnt="3" custScaleX="120428">
        <dgm:presLayoutVars>
          <dgm:chMax/>
          <dgm:chPref val="3"/>
        </dgm:presLayoutVars>
      </dgm:prSet>
      <dgm:spPr/>
    </dgm:pt>
    <dgm:pt modelId="{F6392214-FD3D-41E6-814E-FEDC43BAE832}" type="pres">
      <dgm:prSet presAssocID="{1E8543E4-8DD6-4E81-B390-3F9D3ED05A02}" presName="titleText2" presStyleLbl="fgAcc1" presStyleIdx="0" presStyleCnt="3" custScaleX="190483" custScaleY="566759" custLinFactY="100000" custLinFactNeighborX="-10884" custLinFactNeighborY="140682">
        <dgm:presLayoutVars>
          <dgm:chMax val="0"/>
          <dgm:chPref val="0"/>
        </dgm:presLayoutVars>
      </dgm:prSet>
      <dgm:spPr/>
    </dgm:pt>
    <dgm:pt modelId="{D518A3FC-72F7-4D5C-BFE8-00C4C92CF642}" type="pres">
      <dgm:prSet presAssocID="{1E8543E4-8DD6-4E81-B390-3F9D3ED05A02}" presName="rootConnector" presStyleLbl="node2" presStyleIdx="0" presStyleCnt="0"/>
      <dgm:spPr/>
    </dgm:pt>
    <dgm:pt modelId="{79A010C2-B3D7-40FE-9FC9-6B5609B654E5}" type="pres">
      <dgm:prSet presAssocID="{1E8543E4-8DD6-4E81-B390-3F9D3ED05A02}" presName="hierChild4" presStyleCnt="0"/>
      <dgm:spPr/>
    </dgm:pt>
    <dgm:pt modelId="{648D2B36-56D0-4DAC-A405-49CA56317D6D}" type="pres">
      <dgm:prSet presAssocID="{1E8543E4-8DD6-4E81-B390-3F9D3ED05A02}" presName="hierChild5" presStyleCnt="0"/>
      <dgm:spPr/>
    </dgm:pt>
    <dgm:pt modelId="{357C33B5-AC63-4216-AB7C-793ADF96D76C}" type="pres">
      <dgm:prSet presAssocID="{D1E30962-3C62-4854-BD0C-4882EE884BA6}" presName="Name37" presStyleLbl="parChTrans1D2" presStyleIdx="1" presStyleCnt="3"/>
      <dgm:spPr/>
    </dgm:pt>
    <dgm:pt modelId="{A1112363-B1F5-42A7-B3EC-295EFB63CEF2}" type="pres">
      <dgm:prSet presAssocID="{164A6D8E-A05B-488A-BD2B-F116A546CFAB}" presName="hierRoot2" presStyleCnt="0">
        <dgm:presLayoutVars>
          <dgm:hierBranch val="init"/>
        </dgm:presLayoutVars>
      </dgm:prSet>
      <dgm:spPr/>
    </dgm:pt>
    <dgm:pt modelId="{FE660355-B050-42EC-A8AD-2BE5B034E79A}" type="pres">
      <dgm:prSet presAssocID="{164A6D8E-A05B-488A-BD2B-F116A546CFAB}" presName="rootComposite" presStyleCnt="0"/>
      <dgm:spPr/>
    </dgm:pt>
    <dgm:pt modelId="{0E1CC9EE-2369-460B-A384-ACD88473BF0F}" type="pres">
      <dgm:prSet presAssocID="{164A6D8E-A05B-488A-BD2B-F116A546CFAB}" presName="rootText" presStyleLbl="node1" presStyleIdx="1" presStyleCnt="3">
        <dgm:presLayoutVars>
          <dgm:chMax/>
          <dgm:chPref val="3"/>
        </dgm:presLayoutVars>
      </dgm:prSet>
      <dgm:spPr/>
    </dgm:pt>
    <dgm:pt modelId="{9ABFC125-8D43-4C51-9C0E-0D5A61482004}" type="pres">
      <dgm:prSet presAssocID="{164A6D8E-A05B-488A-BD2B-F116A546CFAB}" presName="titleText2" presStyleLbl="fgAcc1" presStyleIdx="1" presStyleCnt="3" custScaleX="133834" custScaleY="384904" custLinFactY="93940" custLinFactNeighborX="-13983" custLinFactNeighborY="100000">
        <dgm:presLayoutVars>
          <dgm:chMax val="0"/>
          <dgm:chPref val="0"/>
        </dgm:presLayoutVars>
      </dgm:prSet>
      <dgm:spPr/>
    </dgm:pt>
    <dgm:pt modelId="{579A94FE-3636-410A-963D-6F89554FC2BB}" type="pres">
      <dgm:prSet presAssocID="{164A6D8E-A05B-488A-BD2B-F116A546CFAB}" presName="rootConnector" presStyleLbl="node2" presStyleIdx="0" presStyleCnt="0"/>
      <dgm:spPr/>
    </dgm:pt>
    <dgm:pt modelId="{1F3C9746-D658-4417-9ACA-2E3F24353760}" type="pres">
      <dgm:prSet presAssocID="{164A6D8E-A05B-488A-BD2B-F116A546CFAB}" presName="hierChild4" presStyleCnt="0"/>
      <dgm:spPr/>
    </dgm:pt>
    <dgm:pt modelId="{9ED1F7F4-0CB9-4796-8188-0C8D14515684}" type="pres">
      <dgm:prSet presAssocID="{164A6D8E-A05B-488A-BD2B-F116A546CFAB}" presName="hierChild5" presStyleCnt="0"/>
      <dgm:spPr/>
    </dgm:pt>
    <dgm:pt modelId="{E9DEF076-4704-4E84-AF9E-933AA73DFF7A}" type="pres">
      <dgm:prSet presAssocID="{1A42B2B3-2AA0-4DC7-9380-FF2B5185B058}" presName="Name37" presStyleLbl="parChTrans1D2" presStyleIdx="2" presStyleCnt="3"/>
      <dgm:spPr/>
    </dgm:pt>
    <dgm:pt modelId="{55DBB019-510E-467C-9BFA-02D6B84EDD7B}" type="pres">
      <dgm:prSet presAssocID="{6DA22485-C83B-4BBC-8BD2-9ADD8EBCB82A}" presName="hierRoot2" presStyleCnt="0">
        <dgm:presLayoutVars>
          <dgm:hierBranch val="init"/>
        </dgm:presLayoutVars>
      </dgm:prSet>
      <dgm:spPr/>
    </dgm:pt>
    <dgm:pt modelId="{28E68BD8-2B18-448A-83B3-03650367E046}" type="pres">
      <dgm:prSet presAssocID="{6DA22485-C83B-4BBC-8BD2-9ADD8EBCB82A}" presName="rootComposite" presStyleCnt="0"/>
      <dgm:spPr/>
    </dgm:pt>
    <dgm:pt modelId="{0A1BC168-E8A4-45E9-A331-B80A1B7DC805}" type="pres">
      <dgm:prSet presAssocID="{6DA22485-C83B-4BBC-8BD2-9ADD8EBCB82A}" presName="rootText" presStyleLbl="node1" presStyleIdx="2" presStyleCnt="3">
        <dgm:presLayoutVars>
          <dgm:chMax/>
          <dgm:chPref val="3"/>
        </dgm:presLayoutVars>
      </dgm:prSet>
      <dgm:spPr/>
    </dgm:pt>
    <dgm:pt modelId="{02899154-4462-401A-93B0-61C081807D18}" type="pres">
      <dgm:prSet presAssocID="{6DA22485-C83B-4BBC-8BD2-9ADD8EBCB82A}" presName="titleText2" presStyleLbl="fgAcc1" presStyleIdx="2" presStyleCnt="3" custScaleX="186075" custScaleY="524584" custLinFactY="100000" custLinFactNeighborX="-9916" custLinFactNeighborY="164813">
        <dgm:presLayoutVars>
          <dgm:chMax val="0"/>
          <dgm:chPref val="0"/>
        </dgm:presLayoutVars>
      </dgm:prSet>
      <dgm:spPr/>
    </dgm:pt>
    <dgm:pt modelId="{2AD3DBFB-4314-45B8-A748-6C468BAF1A29}" type="pres">
      <dgm:prSet presAssocID="{6DA22485-C83B-4BBC-8BD2-9ADD8EBCB82A}" presName="rootConnector" presStyleLbl="node2" presStyleIdx="0" presStyleCnt="0"/>
      <dgm:spPr/>
    </dgm:pt>
    <dgm:pt modelId="{CE5FFD12-FEDB-4BCD-8828-3F26EECA9C37}" type="pres">
      <dgm:prSet presAssocID="{6DA22485-C83B-4BBC-8BD2-9ADD8EBCB82A}" presName="hierChild4" presStyleCnt="0"/>
      <dgm:spPr/>
    </dgm:pt>
    <dgm:pt modelId="{30560188-CF2F-4143-BB43-BAE0AC1FC4DC}" type="pres">
      <dgm:prSet presAssocID="{6DA22485-C83B-4BBC-8BD2-9ADD8EBCB82A}" presName="hierChild5" presStyleCnt="0"/>
      <dgm:spPr/>
    </dgm:pt>
    <dgm:pt modelId="{DA9E5F03-EC85-4BF7-A59C-E9E73BBBA0E7}" type="pres">
      <dgm:prSet presAssocID="{A6559B4A-9C02-4371-BA36-C2E46F1AD2F5}" presName="hierChild3" presStyleCnt="0"/>
      <dgm:spPr/>
    </dgm:pt>
  </dgm:ptLst>
  <dgm:cxnLst>
    <dgm:cxn modelId="{F58B3805-331C-4408-A711-7A80E37D70B2}" type="presOf" srcId="{6DA22485-C83B-4BBC-8BD2-9ADD8EBCB82A}" destId="{2AD3DBFB-4314-45B8-A748-6C468BAF1A29}" srcOrd="1" destOrd="0" presId="urn:microsoft.com/office/officeart/2008/layout/NameandTitleOrganizationalChart"/>
    <dgm:cxn modelId="{EF7EEF07-E0E2-4F26-BDD2-02C3F5DA5618}" type="presOf" srcId="{10F025F1-868B-4AEF-9C95-C6A69FCFBAE4}" destId="{F6392214-FD3D-41E6-814E-FEDC43BAE832}" srcOrd="0" destOrd="0" presId="urn:microsoft.com/office/officeart/2008/layout/NameandTitleOrganizationalChart"/>
    <dgm:cxn modelId="{06594316-3E6D-43C0-8939-6FF03AED9ABA}" srcId="{A6559B4A-9C02-4371-BA36-C2E46F1AD2F5}" destId="{1E8543E4-8DD6-4E81-B390-3F9D3ED05A02}" srcOrd="0" destOrd="0" parTransId="{D4928C65-4626-4438-ACF1-EA60314F876F}" sibTransId="{10F025F1-868B-4AEF-9C95-C6A69FCFBAE4}"/>
    <dgm:cxn modelId="{968D022F-7AFB-46F2-8A36-1187C3B61411}" type="presOf" srcId="{00C996F0-00E9-45A5-97EE-69A557FEC9E3}" destId="{9ABFC125-8D43-4C51-9C0E-0D5A61482004}" srcOrd="0" destOrd="0" presId="urn:microsoft.com/office/officeart/2008/layout/NameandTitleOrganizationalChart"/>
    <dgm:cxn modelId="{54297C2F-D8D1-4168-9B8C-4BF932F2624D}" type="presOf" srcId="{1E8543E4-8DD6-4E81-B390-3F9D3ED05A02}" destId="{098FE997-C706-442E-B4C5-615E2277D894}" srcOrd="0" destOrd="0" presId="urn:microsoft.com/office/officeart/2008/layout/NameandTitleOrganizationalChart"/>
    <dgm:cxn modelId="{69CAB638-E164-48E4-ABAC-CC65F7D41D11}" type="presOf" srcId="{164A6D8E-A05B-488A-BD2B-F116A546CFAB}" destId="{0E1CC9EE-2369-460B-A384-ACD88473BF0F}" srcOrd="0" destOrd="0" presId="urn:microsoft.com/office/officeart/2008/layout/NameandTitleOrganizationalChart"/>
    <dgm:cxn modelId="{16C10C39-8A94-40D7-86E4-F71C375228AB}" srcId="{5C2FB48D-7123-43B3-A51B-BF6987FD5285}" destId="{A6559B4A-9C02-4371-BA36-C2E46F1AD2F5}" srcOrd="0" destOrd="0" parTransId="{8A8F0B47-8FFC-4BB4-81A9-C04ED8C062F9}" sibTransId="{89296D37-4238-48E3-976B-6CE85A17ACD7}"/>
    <dgm:cxn modelId="{E59C2D5B-1BC8-4E6E-9C5B-E7BF2C32EB44}" type="presOf" srcId="{1E8543E4-8DD6-4E81-B390-3F9D3ED05A02}" destId="{D518A3FC-72F7-4D5C-BFE8-00C4C92CF642}" srcOrd="1" destOrd="0" presId="urn:microsoft.com/office/officeart/2008/layout/NameandTitleOrganizationalChart"/>
    <dgm:cxn modelId="{A9C90C6B-C3E8-4DBF-A2F2-43462B33B51A}" srcId="{A6559B4A-9C02-4371-BA36-C2E46F1AD2F5}" destId="{6DA22485-C83B-4BBC-8BD2-9ADD8EBCB82A}" srcOrd="2" destOrd="0" parTransId="{1A42B2B3-2AA0-4DC7-9380-FF2B5185B058}" sibTransId="{EDCC4838-0DE0-4533-AA28-4153D564B6EC}"/>
    <dgm:cxn modelId="{3FD8FA50-54BF-4208-8A35-34CC0335FD6A}" type="presOf" srcId="{D4928C65-4626-4438-ACF1-EA60314F876F}" destId="{CCCC0438-A9C7-4DBC-9ADF-012741EC4734}" srcOrd="0" destOrd="0" presId="urn:microsoft.com/office/officeart/2008/layout/NameandTitleOrganizationalChart"/>
    <dgm:cxn modelId="{0A9E5991-001F-44DF-9A4F-983A01A7171D}" type="presOf" srcId="{A6559B4A-9C02-4371-BA36-C2E46F1AD2F5}" destId="{F48879F1-1DFD-4B4B-A6BF-04E19D208D9A}" srcOrd="0" destOrd="0" presId="urn:microsoft.com/office/officeart/2008/layout/NameandTitleOrganizationalChart"/>
    <dgm:cxn modelId="{ACE4CBA3-F669-4893-B071-771FDCE8B07E}" type="presOf" srcId="{164A6D8E-A05B-488A-BD2B-F116A546CFAB}" destId="{579A94FE-3636-410A-963D-6F89554FC2BB}" srcOrd="1" destOrd="0" presId="urn:microsoft.com/office/officeart/2008/layout/NameandTitleOrganizationalChart"/>
    <dgm:cxn modelId="{3B7DC7BA-227B-4879-B794-9990472CA207}" type="presOf" srcId="{1A42B2B3-2AA0-4DC7-9380-FF2B5185B058}" destId="{E9DEF076-4704-4E84-AF9E-933AA73DFF7A}" srcOrd="0" destOrd="0" presId="urn:microsoft.com/office/officeart/2008/layout/NameandTitleOrganizationalChart"/>
    <dgm:cxn modelId="{9774BFD1-A711-4BED-BE92-130EE23DABE8}" type="presOf" srcId="{D1E30962-3C62-4854-BD0C-4882EE884BA6}" destId="{357C33B5-AC63-4216-AB7C-793ADF96D76C}" srcOrd="0" destOrd="0" presId="urn:microsoft.com/office/officeart/2008/layout/NameandTitleOrganizationalChart"/>
    <dgm:cxn modelId="{E0EA55D2-A29D-40F6-AD8B-843FCE05E992}" srcId="{A6559B4A-9C02-4371-BA36-C2E46F1AD2F5}" destId="{164A6D8E-A05B-488A-BD2B-F116A546CFAB}" srcOrd="1" destOrd="0" parTransId="{D1E30962-3C62-4854-BD0C-4882EE884BA6}" sibTransId="{00C996F0-00E9-45A5-97EE-69A557FEC9E3}"/>
    <dgm:cxn modelId="{F4454AD9-EB7A-4FCC-B497-C6C5A1D7565B}" type="presOf" srcId="{89296D37-4238-48E3-976B-6CE85A17ACD7}" destId="{784A4709-F15D-499F-8002-016E76A950F1}" srcOrd="0" destOrd="0" presId="urn:microsoft.com/office/officeart/2008/layout/NameandTitleOrganizationalChart"/>
    <dgm:cxn modelId="{BFCB54D9-AAF5-41AF-8957-AE536E01136C}" type="presOf" srcId="{EDCC4838-0DE0-4533-AA28-4153D564B6EC}" destId="{02899154-4462-401A-93B0-61C081807D18}" srcOrd="0" destOrd="0" presId="urn:microsoft.com/office/officeart/2008/layout/NameandTitleOrganizationalChart"/>
    <dgm:cxn modelId="{19BC35DB-73B6-4280-A70B-1870BE69B00A}" type="presOf" srcId="{6DA22485-C83B-4BBC-8BD2-9ADD8EBCB82A}" destId="{0A1BC168-E8A4-45E9-A331-B80A1B7DC805}" srcOrd="0" destOrd="0" presId="urn:microsoft.com/office/officeart/2008/layout/NameandTitleOrganizationalChart"/>
    <dgm:cxn modelId="{CFF47CF0-BA30-4A63-A2E9-152594D557CE}" type="presOf" srcId="{5C2FB48D-7123-43B3-A51B-BF6987FD5285}" destId="{8184E705-792E-4951-AC28-42D3BD753CB2}" srcOrd="0" destOrd="0" presId="urn:microsoft.com/office/officeart/2008/layout/NameandTitleOrganizationalChart"/>
    <dgm:cxn modelId="{95D89DF1-6140-44D5-A9F3-DB2BB8CC98E7}" type="presOf" srcId="{A6559B4A-9C02-4371-BA36-C2E46F1AD2F5}" destId="{10EAA636-1242-456E-8430-C8084507FF7B}" srcOrd="1" destOrd="0" presId="urn:microsoft.com/office/officeart/2008/layout/NameandTitleOrganizationalChart"/>
    <dgm:cxn modelId="{EAE3B13C-52AB-4406-8EF3-A00751D5D69B}" type="presParOf" srcId="{8184E705-792E-4951-AC28-42D3BD753CB2}" destId="{0A215E7B-AB7F-45F8-A408-29A0BC6995DB}" srcOrd="0" destOrd="0" presId="urn:microsoft.com/office/officeart/2008/layout/NameandTitleOrganizationalChart"/>
    <dgm:cxn modelId="{1CC462CE-59EE-4CA4-ACF4-6EB058D5F612}" type="presParOf" srcId="{0A215E7B-AB7F-45F8-A408-29A0BC6995DB}" destId="{4FBA00A7-4F22-44B6-AD65-E2FFF788A292}" srcOrd="0" destOrd="0" presId="urn:microsoft.com/office/officeart/2008/layout/NameandTitleOrganizationalChart"/>
    <dgm:cxn modelId="{EFDA7932-D96C-4C0B-AEB0-4D5050CF509B}" type="presParOf" srcId="{4FBA00A7-4F22-44B6-AD65-E2FFF788A292}" destId="{F48879F1-1DFD-4B4B-A6BF-04E19D208D9A}" srcOrd="0" destOrd="0" presId="urn:microsoft.com/office/officeart/2008/layout/NameandTitleOrganizationalChart"/>
    <dgm:cxn modelId="{423A61F2-C060-4838-818D-C17379273443}" type="presParOf" srcId="{4FBA00A7-4F22-44B6-AD65-E2FFF788A292}" destId="{784A4709-F15D-499F-8002-016E76A950F1}" srcOrd="1" destOrd="0" presId="urn:microsoft.com/office/officeart/2008/layout/NameandTitleOrganizationalChart"/>
    <dgm:cxn modelId="{A67A6E71-A799-4416-AE16-E425692E21EF}" type="presParOf" srcId="{4FBA00A7-4F22-44B6-AD65-E2FFF788A292}" destId="{10EAA636-1242-456E-8430-C8084507FF7B}" srcOrd="2" destOrd="0" presId="urn:microsoft.com/office/officeart/2008/layout/NameandTitleOrganizationalChart"/>
    <dgm:cxn modelId="{FF448C87-D316-472E-A512-3A226B8C1AB4}" type="presParOf" srcId="{0A215E7B-AB7F-45F8-A408-29A0BC6995DB}" destId="{57021657-F9F2-46FC-BE40-EF30E18D31AA}" srcOrd="1" destOrd="0" presId="urn:microsoft.com/office/officeart/2008/layout/NameandTitleOrganizationalChart"/>
    <dgm:cxn modelId="{E5CD346C-31FE-4A76-ABA3-8E7074161D9E}" type="presParOf" srcId="{57021657-F9F2-46FC-BE40-EF30E18D31AA}" destId="{CCCC0438-A9C7-4DBC-9ADF-012741EC4734}" srcOrd="0" destOrd="0" presId="urn:microsoft.com/office/officeart/2008/layout/NameandTitleOrganizationalChart"/>
    <dgm:cxn modelId="{3040E476-ADB8-42DA-B4DF-9A902BA632EA}" type="presParOf" srcId="{57021657-F9F2-46FC-BE40-EF30E18D31AA}" destId="{C1322E47-B991-4B95-AABD-104400EA1E28}" srcOrd="1" destOrd="0" presId="urn:microsoft.com/office/officeart/2008/layout/NameandTitleOrganizationalChart"/>
    <dgm:cxn modelId="{D8E732DA-FFD4-4D44-B8A2-5C8006B6FC48}" type="presParOf" srcId="{C1322E47-B991-4B95-AABD-104400EA1E28}" destId="{AFFC7B5B-C8DA-4CD4-B6AF-28453A2A5D84}" srcOrd="0" destOrd="0" presId="urn:microsoft.com/office/officeart/2008/layout/NameandTitleOrganizationalChart"/>
    <dgm:cxn modelId="{D624B764-4E17-44AA-9213-2A6FEC05E64C}" type="presParOf" srcId="{AFFC7B5B-C8DA-4CD4-B6AF-28453A2A5D84}" destId="{098FE997-C706-442E-B4C5-615E2277D894}" srcOrd="0" destOrd="0" presId="urn:microsoft.com/office/officeart/2008/layout/NameandTitleOrganizationalChart"/>
    <dgm:cxn modelId="{6A54F9CB-7F5C-44FF-B33C-5D7E290B642E}" type="presParOf" srcId="{AFFC7B5B-C8DA-4CD4-B6AF-28453A2A5D84}" destId="{F6392214-FD3D-41E6-814E-FEDC43BAE832}" srcOrd="1" destOrd="0" presId="urn:microsoft.com/office/officeart/2008/layout/NameandTitleOrganizationalChart"/>
    <dgm:cxn modelId="{DD1B94CE-1306-4F54-BBED-7C7E0F222B0D}" type="presParOf" srcId="{AFFC7B5B-C8DA-4CD4-B6AF-28453A2A5D84}" destId="{D518A3FC-72F7-4D5C-BFE8-00C4C92CF642}" srcOrd="2" destOrd="0" presId="urn:microsoft.com/office/officeart/2008/layout/NameandTitleOrganizationalChart"/>
    <dgm:cxn modelId="{03E1DF58-3437-4BEE-8E14-E7FC4A665E9A}" type="presParOf" srcId="{C1322E47-B991-4B95-AABD-104400EA1E28}" destId="{79A010C2-B3D7-40FE-9FC9-6B5609B654E5}" srcOrd="1" destOrd="0" presId="urn:microsoft.com/office/officeart/2008/layout/NameandTitleOrganizationalChart"/>
    <dgm:cxn modelId="{924C5088-D83E-4F8D-A3A4-0F6E679EB5A2}" type="presParOf" srcId="{C1322E47-B991-4B95-AABD-104400EA1E28}" destId="{648D2B36-56D0-4DAC-A405-49CA56317D6D}" srcOrd="2" destOrd="0" presId="urn:microsoft.com/office/officeart/2008/layout/NameandTitleOrganizationalChart"/>
    <dgm:cxn modelId="{0456FBBB-5F95-4651-96B4-4B143A65EEDF}" type="presParOf" srcId="{57021657-F9F2-46FC-BE40-EF30E18D31AA}" destId="{357C33B5-AC63-4216-AB7C-793ADF96D76C}" srcOrd="2" destOrd="0" presId="urn:microsoft.com/office/officeart/2008/layout/NameandTitleOrganizationalChart"/>
    <dgm:cxn modelId="{0B7176A4-BA76-4567-85A7-832220CAC8CF}" type="presParOf" srcId="{57021657-F9F2-46FC-BE40-EF30E18D31AA}" destId="{A1112363-B1F5-42A7-B3EC-295EFB63CEF2}" srcOrd="3" destOrd="0" presId="urn:microsoft.com/office/officeart/2008/layout/NameandTitleOrganizationalChart"/>
    <dgm:cxn modelId="{BC704D48-6343-4963-BBE0-50956C417FC5}" type="presParOf" srcId="{A1112363-B1F5-42A7-B3EC-295EFB63CEF2}" destId="{FE660355-B050-42EC-A8AD-2BE5B034E79A}" srcOrd="0" destOrd="0" presId="urn:microsoft.com/office/officeart/2008/layout/NameandTitleOrganizationalChart"/>
    <dgm:cxn modelId="{940EAEBB-F039-49BD-B09A-5F57164A5D6E}" type="presParOf" srcId="{FE660355-B050-42EC-A8AD-2BE5B034E79A}" destId="{0E1CC9EE-2369-460B-A384-ACD88473BF0F}" srcOrd="0" destOrd="0" presId="urn:microsoft.com/office/officeart/2008/layout/NameandTitleOrganizationalChart"/>
    <dgm:cxn modelId="{2351E8E8-C1AA-4AE9-8869-5E26D1EAA85F}" type="presParOf" srcId="{FE660355-B050-42EC-A8AD-2BE5B034E79A}" destId="{9ABFC125-8D43-4C51-9C0E-0D5A61482004}" srcOrd="1" destOrd="0" presId="urn:microsoft.com/office/officeart/2008/layout/NameandTitleOrganizationalChart"/>
    <dgm:cxn modelId="{42BFDAFB-C8B5-426F-A4BE-845FADA6386D}" type="presParOf" srcId="{FE660355-B050-42EC-A8AD-2BE5B034E79A}" destId="{579A94FE-3636-410A-963D-6F89554FC2BB}" srcOrd="2" destOrd="0" presId="urn:microsoft.com/office/officeart/2008/layout/NameandTitleOrganizationalChart"/>
    <dgm:cxn modelId="{C9851586-7DE0-4A1F-AFBB-175B4D2A0FAF}" type="presParOf" srcId="{A1112363-B1F5-42A7-B3EC-295EFB63CEF2}" destId="{1F3C9746-D658-4417-9ACA-2E3F24353760}" srcOrd="1" destOrd="0" presId="urn:microsoft.com/office/officeart/2008/layout/NameandTitleOrganizationalChart"/>
    <dgm:cxn modelId="{F6BE678E-0105-4F7E-9594-A59D2D5AC0E2}" type="presParOf" srcId="{A1112363-B1F5-42A7-B3EC-295EFB63CEF2}" destId="{9ED1F7F4-0CB9-4796-8188-0C8D14515684}" srcOrd="2" destOrd="0" presId="urn:microsoft.com/office/officeart/2008/layout/NameandTitleOrganizationalChart"/>
    <dgm:cxn modelId="{475AD446-68A3-46E5-BB9E-B32F968C66BC}" type="presParOf" srcId="{57021657-F9F2-46FC-BE40-EF30E18D31AA}" destId="{E9DEF076-4704-4E84-AF9E-933AA73DFF7A}" srcOrd="4" destOrd="0" presId="urn:microsoft.com/office/officeart/2008/layout/NameandTitleOrganizationalChart"/>
    <dgm:cxn modelId="{ED973365-E5BF-4C1F-8E06-0396ED032DD8}" type="presParOf" srcId="{57021657-F9F2-46FC-BE40-EF30E18D31AA}" destId="{55DBB019-510E-467C-9BFA-02D6B84EDD7B}" srcOrd="5" destOrd="0" presId="urn:microsoft.com/office/officeart/2008/layout/NameandTitleOrganizationalChart"/>
    <dgm:cxn modelId="{E333124E-C344-475E-B9DE-55B6E353FC56}" type="presParOf" srcId="{55DBB019-510E-467C-9BFA-02D6B84EDD7B}" destId="{28E68BD8-2B18-448A-83B3-03650367E046}" srcOrd="0" destOrd="0" presId="urn:microsoft.com/office/officeart/2008/layout/NameandTitleOrganizationalChart"/>
    <dgm:cxn modelId="{5EF8CCE6-4B2F-4D18-A537-DB33BFB1C4E4}" type="presParOf" srcId="{28E68BD8-2B18-448A-83B3-03650367E046}" destId="{0A1BC168-E8A4-45E9-A331-B80A1B7DC805}" srcOrd="0" destOrd="0" presId="urn:microsoft.com/office/officeart/2008/layout/NameandTitleOrganizationalChart"/>
    <dgm:cxn modelId="{41DF3061-1E8B-4022-91D3-5BD6AFAE966E}" type="presParOf" srcId="{28E68BD8-2B18-448A-83B3-03650367E046}" destId="{02899154-4462-401A-93B0-61C081807D18}" srcOrd="1" destOrd="0" presId="urn:microsoft.com/office/officeart/2008/layout/NameandTitleOrganizationalChart"/>
    <dgm:cxn modelId="{8BDB82C4-B442-42E3-A9F2-CD73633C20AA}" type="presParOf" srcId="{28E68BD8-2B18-448A-83B3-03650367E046}" destId="{2AD3DBFB-4314-45B8-A748-6C468BAF1A29}" srcOrd="2" destOrd="0" presId="urn:microsoft.com/office/officeart/2008/layout/NameandTitleOrganizationalChart"/>
    <dgm:cxn modelId="{52C0C696-CB60-48C0-9CF4-EE0E86CF22FE}" type="presParOf" srcId="{55DBB019-510E-467C-9BFA-02D6B84EDD7B}" destId="{CE5FFD12-FEDB-4BCD-8828-3F26EECA9C37}" srcOrd="1" destOrd="0" presId="urn:microsoft.com/office/officeart/2008/layout/NameandTitleOrganizationalChart"/>
    <dgm:cxn modelId="{47268D29-3FEB-491F-9841-9DA96BE12416}" type="presParOf" srcId="{55DBB019-510E-467C-9BFA-02D6B84EDD7B}" destId="{30560188-CF2F-4143-BB43-BAE0AC1FC4DC}" srcOrd="2" destOrd="0" presId="urn:microsoft.com/office/officeart/2008/layout/NameandTitleOrganizationalChart"/>
    <dgm:cxn modelId="{FEFC3B44-782E-41EF-B6E8-CD0F7948034D}" type="presParOf" srcId="{0A215E7B-AB7F-45F8-A408-29A0BC6995DB}" destId="{DA9E5F03-EC85-4BF7-A59C-E9E73BBBA0E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  <a:endParaRPr lang="ar-EG" dirty="0"/>
        </a:p>
        <a:p>
          <a:r>
            <a:rPr lang="ar-EG" dirty="0"/>
            <a:t>دولار أسترالي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1"/>
      <dgm:spPr/>
    </dgm:pt>
    <dgm:pt modelId="{54C18DE6-3F45-4E10-81E1-67EB929B3421}" type="pres">
      <dgm:prSet presAssocID="{EB0633A8-1B25-4A20-BFD0-231AA79E754E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USD</a:t>
          </a:r>
          <a:endParaRPr lang="ar-EG" dirty="0"/>
        </a:p>
        <a:p>
          <a:r>
            <a:rPr lang="ar-EG" dirty="0"/>
            <a:t>دولار أمريكي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1"/>
      <dgm:spPr/>
    </dgm:pt>
    <dgm:pt modelId="{54C18DE6-3F45-4E10-81E1-67EB929B3421}" type="pres">
      <dgm:prSet presAssocID="{EB0633A8-1B25-4A20-BFD0-231AA79E754E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2FB48D-7123-43B3-A51B-BF6987FD528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59B4A-9C02-4371-BA36-C2E46F1AD2F5}">
      <dgm:prSet phldrT="[Text]"/>
      <dgm:spPr/>
      <dgm:t>
        <a:bodyPr/>
        <a:lstStyle/>
        <a:p>
          <a:r>
            <a:rPr lang="ar-EG" dirty="0"/>
            <a:t>تنقسم إلى</a:t>
          </a:r>
          <a:endParaRPr lang="en-US" dirty="0"/>
        </a:p>
      </dgm:t>
    </dgm:pt>
    <dgm:pt modelId="{8A8F0B47-8FFC-4BB4-81A9-C04ED8C062F9}" type="parTrans" cxnId="{16C10C39-8A94-40D7-86E4-F71C375228AB}">
      <dgm:prSet/>
      <dgm:spPr/>
      <dgm:t>
        <a:bodyPr/>
        <a:lstStyle/>
        <a:p>
          <a:endParaRPr lang="en-US"/>
        </a:p>
      </dgm:t>
    </dgm:pt>
    <dgm:pt modelId="{89296D37-4238-48E3-976B-6CE85A17ACD7}" type="sibTrans" cxnId="{16C10C39-8A94-40D7-86E4-F71C375228AB}">
      <dgm:prSet/>
      <dgm:spPr/>
      <dgm:t>
        <a:bodyPr/>
        <a:lstStyle/>
        <a:p>
          <a:endParaRPr lang="en-US"/>
        </a:p>
      </dgm:t>
    </dgm:pt>
    <dgm:pt modelId="{1E8543E4-8DD6-4E81-B390-3F9D3ED05A02}">
      <dgm:prSet phldrT="[Text]" custT="1"/>
      <dgm:spPr>
        <a:solidFill>
          <a:srgbClr val="00B050"/>
        </a:solidFill>
      </dgm:spPr>
      <dgm:t>
        <a:bodyPr/>
        <a:lstStyle/>
        <a:p>
          <a:r>
            <a:rPr lang="ar-EG" sz="2400" dirty="0"/>
            <a:t>عملات سلع</a:t>
          </a:r>
          <a:endParaRPr lang="en-US" sz="2400" dirty="0"/>
        </a:p>
      </dgm:t>
    </dgm:pt>
    <dgm:pt modelId="{D4928C65-4626-4438-ACF1-EA60314F876F}" type="parTrans" cxnId="{06594316-3E6D-43C0-8939-6FF03AED9ABA}">
      <dgm:prSet/>
      <dgm:spPr/>
      <dgm:t>
        <a:bodyPr/>
        <a:lstStyle/>
        <a:p>
          <a:endParaRPr lang="en-US"/>
        </a:p>
      </dgm:t>
    </dgm:pt>
    <dgm:pt modelId="{10F025F1-868B-4AEF-9C95-C6A69FCFBAE4}" type="sibTrans" cxnId="{06594316-3E6D-43C0-8939-6FF03AED9ABA}">
      <dgm:prSet custT="1"/>
      <dgm:spPr/>
      <dgm:t>
        <a:bodyPr/>
        <a:lstStyle/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gm:t>
    </dgm:pt>
    <dgm:pt modelId="{164A6D8E-A05B-488A-BD2B-F116A546CFAB}">
      <dgm:prSet phldrT="[Text]"/>
      <dgm:spPr>
        <a:solidFill>
          <a:srgbClr val="0070C0"/>
        </a:solidFill>
      </dgm:spPr>
      <dgm:t>
        <a:bodyPr/>
        <a:lstStyle/>
        <a:p>
          <a:r>
            <a:rPr lang="ar-EG" dirty="0"/>
            <a:t>وسط</a:t>
          </a:r>
          <a:endParaRPr lang="en-US" dirty="0"/>
        </a:p>
      </dgm:t>
    </dgm:pt>
    <dgm:pt modelId="{D1E30962-3C62-4854-BD0C-4882EE884BA6}" type="parTrans" cxnId="{E0EA55D2-A29D-40F6-AD8B-843FCE05E992}">
      <dgm:prSet/>
      <dgm:spPr/>
      <dgm:t>
        <a:bodyPr/>
        <a:lstStyle/>
        <a:p>
          <a:endParaRPr lang="en-US"/>
        </a:p>
      </dgm:t>
    </dgm:pt>
    <dgm:pt modelId="{00C996F0-00E9-45A5-97EE-69A557FEC9E3}" type="sibTrans" cxnId="{E0EA55D2-A29D-40F6-AD8B-843FCE05E992}">
      <dgm:prSet/>
      <dgm:spPr/>
      <dgm:t>
        <a:bodyPr/>
        <a:lstStyle/>
        <a:p>
          <a:r>
            <a:rPr lang="ar-EG" dirty="0"/>
            <a:t>اليورو </a:t>
          </a:r>
          <a:r>
            <a:rPr lang="en-US" dirty="0">
              <a:solidFill>
                <a:srgbClr val="0070C0"/>
              </a:solidFill>
            </a:rPr>
            <a:t>EUR</a:t>
          </a:r>
        </a:p>
        <a:p>
          <a:r>
            <a:rPr lang="ar-EG" dirty="0"/>
            <a:t>الباوند</a:t>
          </a:r>
          <a:r>
            <a:rPr lang="en-US" dirty="0"/>
            <a:t> </a:t>
          </a:r>
          <a:r>
            <a:rPr lang="en-US" dirty="0">
              <a:solidFill>
                <a:srgbClr val="0070C0"/>
              </a:solidFill>
            </a:rPr>
            <a:t>GBP</a:t>
          </a:r>
        </a:p>
      </dgm:t>
    </dgm:pt>
    <dgm:pt modelId="{6DA22485-C83B-4BBC-8BD2-9ADD8EBCB82A}">
      <dgm:prSet phldrT="[Text]"/>
      <dgm:spPr>
        <a:solidFill>
          <a:srgbClr val="FF0000"/>
        </a:solidFill>
      </dgm:spPr>
      <dgm:t>
        <a:bodyPr/>
        <a:lstStyle/>
        <a:p>
          <a:r>
            <a:rPr lang="ar-EG" dirty="0"/>
            <a:t>ملاذ أمن</a:t>
          </a:r>
          <a:endParaRPr lang="en-US" dirty="0"/>
        </a:p>
      </dgm:t>
    </dgm:pt>
    <dgm:pt modelId="{1A42B2B3-2AA0-4DC7-9380-FF2B5185B058}" type="parTrans" cxnId="{A9C90C6B-C3E8-4DBF-A2F2-43462B33B51A}">
      <dgm:prSet/>
      <dgm:spPr/>
      <dgm:t>
        <a:bodyPr/>
        <a:lstStyle/>
        <a:p>
          <a:endParaRPr lang="en-US"/>
        </a:p>
      </dgm:t>
    </dgm:pt>
    <dgm:pt modelId="{EDCC4838-0DE0-4533-AA28-4153D564B6EC}" type="sibTrans" cxnId="{A9C90C6B-C3E8-4DBF-A2F2-43462B33B51A}">
      <dgm:prSet custT="1"/>
      <dgm:spPr/>
      <dgm:t>
        <a:bodyPr/>
        <a:lstStyle/>
        <a:p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gm:t>
    </dgm:pt>
    <dgm:pt modelId="{8184E705-792E-4951-AC28-42D3BD753CB2}" type="pres">
      <dgm:prSet presAssocID="{5C2FB48D-7123-43B3-A51B-BF6987FD5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15E7B-AB7F-45F8-A408-29A0BC6995DB}" type="pres">
      <dgm:prSet presAssocID="{A6559B4A-9C02-4371-BA36-C2E46F1AD2F5}" presName="hierRoot1" presStyleCnt="0">
        <dgm:presLayoutVars>
          <dgm:hierBranch val="init"/>
        </dgm:presLayoutVars>
      </dgm:prSet>
      <dgm:spPr/>
    </dgm:pt>
    <dgm:pt modelId="{4FBA00A7-4F22-44B6-AD65-E2FFF788A292}" type="pres">
      <dgm:prSet presAssocID="{A6559B4A-9C02-4371-BA36-C2E46F1AD2F5}" presName="rootComposite1" presStyleCnt="0"/>
      <dgm:spPr/>
    </dgm:pt>
    <dgm:pt modelId="{F48879F1-1DFD-4B4B-A6BF-04E19D208D9A}" type="pres">
      <dgm:prSet presAssocID="{A6559B4A-9C02-4371-BA36-C2E46F1AD2F5}" presName="rootText1" presStyleLbl="node0" presStyleIdx="0" presStyleCnt="1">
        <dgm:presLayoutVars>
          <dgm:chMax/>
          <dgm:chPref val="3"/>
        </dgm:presLayoutVars>
      </dgm:prSet>
      <dgm:spPr/>
    </dgm:pt>
    <dgm:pt modelId="{784A4709-F15D-499F-8002-016E76A950F1}" type="pres">
      <dgm:prSet presAssocID="{A6559B4A-9C02-4371-BA36-C2E46F1AD2F5}" presName="titleText1" presStyleLbl="fgAcc0" presStyleIdx="0" presStyleCnt="1" custLinFactNeighborX="-16780" custLinFactNeighborY="1">
        <dgm:presLayoutVars>
          <dgm:chMax val="0"/>
          <dgm:chPref val="0"/>
        </dgm:presLayoutVars>
      </dgm:prSet>
      <dgm:spPr/>
    </dgm:pt>
    <dgm:pt modelId="{10EAA636-1242-456E-8430-C8084507FF7B}" type="pres">
      <dgm:prSet presAssocID="{A6559B4A-9C02-4371-BA36-C2E46F1AD2F5}" presName="rootConnector1" presStyleLbl="node1" presStyleIdx="0" presStyleCnt="3"/>
      <dgm:spPr/>
    </dgm:pt>
    <dgm:pt modelId="{57021657-F9F2-46FC-BE40-EF30E18D31AA}" type="pres">
      <dgm:prSet presAssocID="{A6559B4A-9C02-4371-BA36-C2E46F1AD2F5}" presName="hierChild2" presStyleCnt="0"/>
      <dgm:spPr/>
    </dgm:pt>
    <dgm:pt modelId="{CCCC0438-A9C7-4DBC-9ADF-012741EC4734}" type="pres">
      <dgm:prSet presAssocID="{D4928C65-4626-4438-ACF1-EA60314F876F}" presName="Name37" presStyleLbl="parChTrans1D2" presStyleIdx="0" presStyleCnt="3"/>
      <dgm:spPr/>
    </dgm:pt>
    <dgm:pt modelId="{C1322E47-B991-4B95-AABD-104400EA1E28}" type="pres">
      <dgm:prSet presAssocID="{1E8543E4-8DD6-4E81-B390-3F9D3ED05A02}" presName="hierRoot2" presStyleCnt="0">
        <dgm:presLayoutVars>
          <dgm:hierBranch val="init"/>
        </dgm:presLayoutVars>
      </dgm:prSet>
      <dgm:spPr/>
    </dgm:pt>
    <dgm:pt modelId="{AFFC7B5B-C8DA-4CD4-B6AF-28453A2A5D84}" type="pres">
      <dgm:prSet presAssocID="{1E8543E4-8DD6-4E81-B390-3F9D3ED05A02}" presName="rootComposite" presStyleCnt="0"/>
      <dgm:spPr/>
    </dgm:pt>
    <dgm:pt modelId="{098FE997-C706-442E-B4C5-615E2277D894}" type="pres">
      <dgm:prSet presAssocID="{1E8543E4-8DD6-4E81-B390-3F9D3ED05A02}" presName="rootText" presStyleLbl="node1" presStyleIdx="0" presStyleCnt="3" custScaleX="120428">
        <dgm:presLayoutVars>
          <dgm:chMax/>
          <dgm:chPref val="3"/>
        </dgm:presLayoutVars>
      </dgm:prSet>
      <dgm:spPr/>
    </dgm:pt>
    <dgm:pt modelId="{F6392214-FD3D-41E6-814E-FEDC43BAE832}" type="pres">
      <dgm:prSet presAssocID="{1E8543E4-8DD6-4E81-B390-3F9D3ED05A02}" presName="titleText2" presStyleLbl="fgAcc1" presStyleIdx="0" presStyleCnt="3" custScaleX="190483" custScaleY="566759" custLinFactY="100000" custLinFactNeighborX="-10884" custLinFactNeighborY="140682">
        <dgm:presLayoutVars>
          <dgm:chMax val="0"/>
          <dgm:chPref val="0"/>
        </dgm:presLayoutVars>
      </dgm:prSet>
      <dgm:spPr/>
    </dgm:pt>
    <dgm:pt modelId="{D518A3FC-72F7-4D5C-BFE8-00C4C92CF642}" type="pres">
      <dgm:prSet presAssocID="{1E8543E4-8DD6-4E81-B390-3F9D3ED05A02}" presName="rootConnector" presStyleLbl="node2" presStyleIdx="0" presStyleCnt="0"/>
      <dgm:spPr/>
    </dgm:pt>
    <dgm:pt modelId="{79A010C2-B3D7-40FE-9FC9-6B5609B654E5}" type="pres">
      <dgm:prSet presAssocID="{1E8543E4-8DD6-4E81-B390-3F9D3ED05A02}" presName="hierChild4" presStyleCnt="0"/>
      <dgm:spPr/>
    </dgm:pt>
    <dgm:pt modelId="{648D2B36-56D0-4DAC-A405-49CA56317D6D}" type="pres">
      <dgm:prSet presAssocID="{1E8543E4-8DD6-4E81-B390-3F9D3ED05A02}" presName="hierChild5" presStyleCnt="0"/>
      <dgm:spPr/>
    </dgm:pt>
    <dgm:pt modelId="{357C33B5-AC63-4216-AB7C-793ADF96D76C}" type="pres">
      <dgm:prSet presAssocID="{D1E30962-3C62-4854-BD0C-4882EE884BA6}" presName="Name37" presStyleLbl="parChTrans1D2" presStyleIdx="1" presStyleCnt="3"/>
      <dgm:spPr/>
    </dgm:pt>
    <dgm:pt modelId="{A1112363-B1F5-42A7-B3EC-295EFB63CEF2}" type="pres">
      <dgm:prSet presAssocID="{164A6D8E-A05B-488A-BD2B-F116A546CFAB}" presName="hierRoot2" presStyleCnt="0">
        <dgm:presLayoutVars>
          <dgm:hierBranch val="init"/>
        </dgm:presLayoutVars>
      </dgm:prSet>
      <dgm:spPr/>
    </dgm:pt>
    <dgm:pt modelId="{FE660355-B050-42EC-A8AD-2BE5B034E79A}" type="pres">
      <dgm:prSet presAssocID="{164A6D8E-A05B-488A-BD2B-F116A546CFAB}" presName="rootComposite" presStyleCnt="0"/>
      <dgm:spPr/>
    </dgm:pt>
    <dgm:pt modelId="{0E1CC9EE-2369-460B-A384-ACD88473BF0F}" type="pres">
      <dgm:prSet presAssocID="{164A6D8E-A05B-488A-BD2B-F116A546CFAB}" presName="rootText" presStyleLbl="node1" presStyleIdx="1" presStyleCnt="3">
        <dgm:presLayoutVars>
          <dgm:chMax/>
          <dgm:chPref val="3"/>
        </dgm:presLayoutVars>
      </dgm:prSet>
      <dgm:spPr/>
    </dgm:pt>
    <dgm:pt modelId="{9ABFC125-8D43-4C51-9C0E-0D5A61482004}" type="pres">
      <dgm:prSet presAssocID="{164A6D8E-A05B-488A-BD2B-F116A546CFAB}" presName="titleText2" presStyleLbl="fgAcc1" presStyleIdx="1" presStyleCnt="3" custScaleX="133834" custScaleY="384904" custLinFactY="93940" custLinFactNeighborX="-13983" custLinFactNeighborY="100000">
        <dgm:presLayoutVars>
          <dgm:chMax val="0"/>
          <dgm:chPref val="0"/>
        </dgm:presLayoutVars>
      </dgm:prSet>
      <dgm:spPr/>
    </dgm:pt>
    <dgm:pt modelId="{579A94FE-3636-410A-963D-6F89554FC2BB}" type="pres">
      <dgm:prSet presAssocID="{164A6D8E-A05B-488A-BD2B-F116A546CFAB}" presName="rootConnector" presStyleLbl="node2" presStyleIdx="0" presStyleCnt="0"/>
      <dgm:spPr/>
    </dgm:pt>
    <dgm:pt modelId="{1F3C9746-D658-4417-9ACA-2E3F24353760}" type="pres">
      <dgm:prSet presAssocID="{164A6D8E-A05B-488A-BD2B-F116A546CFAB}" presName="hierChild4" presStyleCnt="0"/>
      <dgm:spPr/>
    </dgm:pt>
    <dgm:pt modelId="{9ED1F7F4-0CB9-4796-8188-0C8D14515684}" type="pres">
      <dgm:prSet presAssocID="{164A6D8E-A05B-488A-BD2B-F116A546CFAB}" presName="hierChild5" presStyleCnt="0"/>
      <dgm:spPr/>
    </dgm:pt>
    <dgm:pt modelId="{E9DEF076-4704-4E84-AF9E-933AA73DFF7A}" type="pres">
      <dgm:prSet presAssocID="{1A42B2B3-2AA0-4DC7-9380-FF2B5185B058}" presName="Name37" presStyleLbl="parChTrans1D2" presStyleIdx="2" presStyleCnt="3"/>
      <dgm:spPr/>
    </dgm:pt>
    <dgm:pt modelId="{55DBB019-510E-467C-9BFA-02D6B84EDD7B}" type="pres">
      <dgm:prSet presAssocID="{6DA22485-C83B-4BBC-8BD2-9ADD8EBCB82A}" presName="hierRoot2" presStyleCnt="0">
        <dgm:presLayoutVars>
          <dgm:hierBranch val="init"/>
        </dgm:presLayoutVars>
      </dgm:prSet>
      <dgm:spPr/>
    </dgm:pt>
    <dgm:pt modelId="{28E68BD8-2B18-448A-83B3-03650367E046}" type="pres">
      <dgm:prSet presAssocID="{6DA22485-C83B-4BBC-8BD2-9ADD8EBCB82A}" presName="rootComposite" presStyleCnt="0"/>
      <dgm:spPr/>
    </dgm:pt>
    <dgm:pt modelId="{0A1BC168-E8A4-45E9-A331-B80A1B7DC805}" type="pres">
      <dgm:prSet presAssocID="{6DA22485-C83B-4BBC-8BD2-9ADD8EBCB82A}" presName="rootText" presStyleLbl="node1" presStyleIdx="2" presStyleCnt="3">
        <dgm:presLayoutVars>
          <dgm:chMax/>
          <dgm:chPref val="3"/>
        </dgm:presLayoutVars>
      </dgm:prSet>
      <dgm:spPr/>
    </dgm:pt>
    <dgm:pt modelId="{02899154-4462-401A-93B0-61C081807D18}" type="pres">
      <dgm:prSet presAssocID="{6DA22485-C83B-4BBC-8BD2-9ADD8EBCB82A}" presName="titleText2" presStyleLbl="fgAcc1" presStyleIdx="2" presStyleCnt="3" custScaleX="186075" custScaleY="524584" custLinFactY="100000" custLinFactNeighborX="-9916" custLinFactNeighborY="164813">
        <dgm:presLayoutVars>
          <dgm:chMax val="0"/>
          <dgm:chPref val="0"/>
        </dgm:presLayoutVars>
      </dgm:prSet>
      <dgm:spPr/>
    </dgm:pt>
    <dgm:pt modelId="{2AD3DBFB-4314-45B8-A748-6C468BAF1A29}" type="pres">
      <dgm:prSet presAssocID="{6DA22485-C83B-4BBC-8BD2-9ADD8EBCB82A}" presName="rootConnector" presStyleLbl="node2" presStyleIdx="0" presStyleCnt="0"/>
      <dgm:spPr/>
    </dgm:pt>
    <dgm:pt modelId="{CE5FFD12-FEDB-4BCD-8828-3F26EECA9C37}" type="pres">
      <dgm:prSet presAssocID="{6DA22485-C83B-4BBC-8BD2-9ADD8EBCB82A}" presName="hierChild4" presStyleCnt="0"/>
      <dgm:spPr/>
    </dgm:pt>
    <dgm:pt modelId="{30560188-CF2F-4143-BB43-BAE0AC1FC4DC}" type="pres">
      <dgm:prSet presAssocID="{6DA22485-C83B-4BBC-8BD2-9ADD8EBCB82A}" presName="hierChild5" presStyleCnt="0"/>
      <dgm:spPr/>
    </dgm:pt>
    <dgm:pt modelId="{DA9E5F03-EC85-4BF7-A59C-E9E73BBBA0E7}" type="pres">
      <dgm:prSet presAssocID="{A6559B4A-9C02-4371-BA36-C2E46F1AD2F5}" presName="hierChild3" presStyleCnt="0"/>
      <dgm:spPr/>
    </dgm:pt>
  </dgm:ptLst>
  <dgm:cxnLst>
    <dgm:cxn modelId="{F58B3805-331C-4408-A711-7A80E37D70B2}" type="presOf" srcId="{6DA22485-C83B-4BBC-8BD2-9ADD8EBCB82A}" destId="{2AD3DBFB-4314-45B8-A748-6C468BAF1A29}" srcOrd="1" destOrd="0" presId="urn:microsoft.com/office/officeart/2008/layout/NameandTitleOrganizationalChart"/>
    <dgm:cxn modelId="{EF7EEF07-E0E2-4F26-BDD2-02C3F5DA5618}" type="presOf" srcId="{10F025F1-868B-4AEF-9C95-C6A69FCFBAE4}" destId="{F6392214-FD3D-41E6-814E-FEDC43BAE832}" srcOrd="0" destOrd="0" presId="urn:microsoft.com/office/officeart/2008/layout/NameandTitleOrganizationalChart"/>
    <dgm:cxn modelId="{06594316-3E6D-43C0-8939-6FF03AED9ABA}" srcId="{A6559B4A-9C02-4371-BA36-C2E46F1AD2F5}" destId="{1E8543E4-8DD6-4E81-B390-3F9D3ED05A02}" srcOrd="0" destOrd="0" parTransId="{D4928C65-4626-4438-ACF1-EA60314F876F}" sibTransId="{10F025F1-868B-4AEF-9C95-C6A69FCFBAE4}"/>
    <dgm:cxn modelId="{968D022F-7AFB-46F2-8A36-1187C3B61411}" type="presOf" srcId="{00C996F0-00E9-45A5-97EE-69A557FEC9E3}" destId="{9ABFC125-8D43-4C51-9C0E-0D5A61482004}" srcOrd="0" destOrd="0" presId="urn:microsoft.com/office/officeart/2008/layout/NameandTitleOrganizationalChart"/>
    <dgm:cxn modelId="{54297C2F-D8D1-4168-9B8C-4BF932F2624D}" type="presOf" srcId="{1E8543E4-8DD6-4E81-B390-3F9D3ED05A02}" destId="{098FE997-C706-442E-B4C5-615E2277D894}" srcOrd="0" destOrd="0" presId="urn:microsoft.com/office/officeart/2008/layout/NameandTitleOrganizationalChart"/>
    <dgm:cxn modelId="{69CAB638-E164-48E4-ABAC-CC65F7D41D11}" type="presOf" srcId="{164A6D8E-A05B-488A-BD2B-F116A546CFAB}" destId="{0E1CC9EE-2369-460B-A384-ACD88473BF0F}" srcOrd="0" destOrd="0" presId="urn:microsoft.com/office/officeart/2008/layout/NameandTitleOrganizationalChart"/>
    <dgm:cxn modelId="{16C10C39-8A94-40D7-86E4-F71C375228AB}" srcId="{5C2FB48D-7123-43B3-A51B-BF6987FD5285}" destId="{A6559B4A-9C02-4371-BA36-C2E46F1AD2F5}" srcOrd="0" destOrd="0" parTransId="{8A8F0B47-8FFC-4BB4-81A9-C04ED8C062F9}" sibTransId="{89296D37-4238-48E3-976B-6CE85A17ACD7}"/>
    <dgm:cxn modelId="{E59C2D5B-1BC8-4E6E-9C5B-E7BF2C32EB44}" type="presOf" srcId="{1E8543E4-8DD6-4E81-B390-3F9D3ED05A02}" destId="{D518A3FC-72F7-4D5C-BFE8-00C4C92CF642}" srcOrd="1" destOrd="0" presId="urn:microsoft.com/office/officeart/2008/layout/NameandTitleOrganizationalChart"/>
    <dgm:cxn modelId="{A9C90C6B-C3E8-4DBF-A2F2-43462B33B51A}" srcId="{A6559B4A-9C02-4371-BA36-C2E46F1AD2F5}" destId="{6DA22485-C83B-4BBC-8BD2-9ADD8EBCB82A}" srcOrd="2" destOrd="0" parTransId="{1A42B2B3-2AA0-4DC7-9380-FF2B5185B058}" sibTransId="{EDCC4838-0DE0-4533-AA28-4153D564B6EC}"/>
    <dgm:cxn modelId="{3FD8FA50-54BF-4208-8A35-34CC0335FD6A}" type="presOf" srcId="{D4928C65-4626-4438-ACF1-EA60314F876F}" destId="{CCCC0438-A9C7-4DBC-9ADF-012741EC4734}" srcOrd="0" destOrd="0" presId="urn:microsoft.com/office/officeart/2008/layout/NameandTitleOrganizationalChart"/>
    <dgm:cxn modelId="{0A9E5991-001F-44DF-9A4F-983A01A7171D}" type="presOf" srcId="{A6559B4A-9C02-4371-BA36-C2E46F1AD2F5}" destId="{F48879F1-1DFD-4B4B-A6BF-04E19D208D9A}" srcOrd="0" destOrd="0" presId="urn:microsoft.com/office/officeart/2008/layout/NameandTitleOrganizationalChart"/>
    <dgm:cxn modelId="{ACE4CBA3-F669-4893-B071-771FDCE8B07E}" type="presOf" srcId="{164A6D8E-A05B-488A-BD2B-F116A546CFAB}" destId="{579A94FE-3636-410A-963D-6F89554FC2BB}" srcOrd="1" destOrd="0" presId="urn:microsoft.com/office/officeart/2008/layout/NameandTitleOrganizationalChart"/>
    <dgm:cxn modelId="{3B7DC7BA-227B-4879-B794-9990472CA207}" type="presOf" srcId="{1A42B2B3-2AA0-4DC7-9380-FF2B5185B058}" destId="{E9DEF076-4704-4E84-AF9E-933AA73DFF7A}" srcOrd="0" destOrd="0" presId="urn:microsoft.com/office/officeart/2008/layout/NameandTitleOrganizationalChart"/>
    <dgm:cxn modelId="{9774BFD1-A711-4BED-BE92-130EE23DABE8}" type="presOf" srcId="{D1E30962-3C62-4854-BD0C-4882EE884BA6}" destId="{357C33B5-AC63-4216-AB7C-793ADF96D76C}" srcOrd="0" destOrd="0" presId="urn:microsoft.com/office/officeart/2008/layout/NameandTitleOrganizationalChart"/>
    <dgm:cxn modelId="{E0EA55D2-A29D-40F6-AD8B-843FCE05E992}" srcId="{A6559B4A-9C02-4371-BA36-C2E46F1AD2F5}" destId="{164A6D8E-A05B-488A-BD2B-F116A546CFAB}" srcOrd="1" destOrd="0" parTransId="{D1E30962-3C62-4854-BD0C-4882EE884BA6}" sibTransId="{00C996F0-00E9-45A5-97EE-69A557FEC9E3}"/>
    <dgm:cxn modelId="{F4454AD9-EB7A-4FCC-B497-C6C5A1D7565B}" type="presOf" srcId="{89296D37-4238-48E3-976B-6CE85A17ACD7}" destId="{784A4709-F15D-499F-8002-016E76A950F1}" srcOrd="0" destOrd="0" presId="urn:microsoft.com/office/officeart/2008/layout/NameandTitleOrganizationalChart"/>
    <dgm:cxn modelId="{BFCB54D9-AAF5-41AF-8957-AE536E01136C}" type="presOf" srcId="{EDCC4838-0DE0-4533-AA28-4153D564B6EC}" destId="{02899154-4462-401A-93B0-61C081807D18}" srcOrd="0" destOrd="0" presId="urn:microsoft.com/office/officeart/2008/layout/NameandTitleOrganizationalChart"/>
    <dgm:cxn modelId="{19BC35DB-73B6-4280-A70B-1870BE69B00A}" type="presOf" srcId="{6DA22485-C83B-4BBC-8BD2-9ADD8EBCB82A}" destId="{0A1BC168-E8A4-45E9-A331-B80A1B7DC805}" srcOrd="0" destOrd="0" presId="urn:microsoft.com/office/officeart/2008/layout/NameandTitleOrganizationalChart"/>
    <dgm:cxn modelId="{CFF47CF0-BA30-4A63-A2E9-152594D557CE}" type="presOf" srcId="{5C2FB48D-7123-43B3-A51B-BF6987FD5285}" destId="{8184E705-792E-4951-AC28-42D3BD753CB2}" srcOrd="0" destOrd="0" presId="urn:microsoft.com/office/officeart/2008/layout/NameandTitleOrganizationalChart"/>
    <dgm:cxn modelId="{95D89DF1-6140-44D5-A9F3-DB2BB8CC98E7}" type="presOf" srcId="{A6559B4A-9C02-4371-BA36-C2E46F1AD2F5}" destId="{10EAA636-1242-456E-8430-C8084507FF7B}" srcOrd="1" destOrd="0" presId="urn:microsoft.com/office/officeart/2008/layout/NameandTitleOrganizationalChart"/>
    <dgm:cxn modelId="{EAE3B13C-52AB-4406-8EF3-A00751D5D69B}" type="presParOf" srcId="{8184E705-792E-4951-AC28-42D3BD753CB2}" destId="{0A215E7B-AB7F-45F8-A408-29A0BC6995DB}" srcOrd="0" destOrd="0" presId="urn:microsoft.com/office/officeart/2008/layout/NameandTitleOrganizationalChart"/>
    <dgm:cxn modelId="{1CC462CE-59EE-4CA4-ACF4-6EB058D5F612}" type="presParOf" srcId="{0A215E7B-AB7F-45F8-A408-29A0BC6995DB}" destId="{4FBA00A7-4F22-44B6-AD65-E2FFF788A292}" srcOrd="0" destOrd="0" presId="urn:microsoft.com/office/officeart/2008/layout/NameandTitleOrganizationalChart"/>
    <dgm:cxn modelId="{EFDA7932-D96C-4C0B-AEB0-4D5050CF509B}" type="presParOf" srcId="{4FBA00A7-4F22-44B6-AD65-E2FFF788A292}" destId="{F48879F1-1DFD-4B4B-A6BF-04E19D208D9A}" srcOrd="0" destOrd="0" presId="urn:microsoft.com/office/officeart/2008/layout/NameandTitleOrganizationalChart"/>
    <dgm:cxn modelId="{423A61F2-C060-4838-818D-C17379273443}" type="presParOf" srcId="{4FBA00A7-4F22-44B6-AD65-E2FFF788A292}" destId="{784A4709-F15D-499F-8002-016E76A950F1}" srcOrd="1" destOrd="0" presId="urn:microsoft.com/office/officeart/2008/layout/NameandTitleOrganizationalChart"/>
    <dgm:cxn modelId="{A67A6E71-A799-4416-AE16-E425692E21EF}" type="presParOf" srcId="{4FBA00A7-4F22-44B6-AD65-E2FFF788A292}" destId="{10EAA636-1242-456E-8430-C8084507FF7B}" srcOrd="2" destOrd="0" presId="urn:microsoft.com/office/officeart/2008/layout/NameandTitleOrganizationalChart"/>
    <dgm:cxn modelId="{FF448C87-D316-472E-A512-3A226B8C1AB4}" type="presParOf" srcId="{0A215E7B-AB7F-45F8-A408-29A0BC6995DB}" destId="{57021657-F9F2-46FC-BE40-EF30E18D31AA}" srcOrd="1" destOrd="0" presId="urn:microsoft.com/office/officeart/2008/layout/NameandTitleOrganizationalChart"/>
    <dgm:cxn modelId="{E5CD346C-31FE-4A76-ABA3-8E7074161D9E}" type="presParOf" srcId="{57021657-F9F2-46FC-BE40-EF30E18D31AA}" destId="{CCCC0438-A9C7-4DBC-9ADF-012741EC4734}" srcOrd="0" destOrd="0" presId="urn:microsoft.com/office/officeart/2008/layout/NameandTitleOrganizationalChart"/>
    <dgm:cxn modelId="{3040E476-ADB8-42DA-B4DF-9A902BA632EA}" type="presParOf" srcId="{57021657-F9F2-46FC-BE40-EF30E18D31AA}" destId="{C1322E47-B991-4B95-AABD-104400EA1E28}" srcOrd="1" destOrd="0" presId="urn:microsoft.com/office/officeart/2008/layout/NameandTitleOrganizationalChart"/>
    <dgm:cxn modelId="{D8E732DA-FFD4-4D44-B8A2-5C8006B6FC48}" type="presParOf" srcId="{C1322E47-B991-4B95-AABD-104400EA1E28}" destId="{AFFC7B5B-C8DA-4CD4-B6AF-28453A2A5D84}" srcOrd="0" destOrd="0" presId="urn:microsoft.com/office/officeart/2008/layout/NameandTitleOrganizationalChart"/>
    <dgm:cxn modelId="{D624B764-4E17-44AA-9213-2A6FEC05E64C}" type="presParOf" srcId="{AFFC7B5B-C8DA-4CD4-B6AF-28453A2A5D84}" destId="{098FE997-C706-442E-B4C5-615E2277D894}" srcOrd="0" destOrd="0" presId="urn:microsoft.com/office/officeart/2008/layout/NameandTitleOrganizationalChart"/>
    <dgm:cxn modelId="{6A54F9CB-7F5C-44FF-B33C-5D7E290B642E}" type="presParOf" srcId="{AFFC7B5B-C8DA-4CD4-B6AF-28453A2A5D84}" destId="{F6392214-FD3D-41E6-814E-FEDC43BAE832}" srcOrd="1" destOrd="0" presId="urn:microsoft.com/office/officeart/2008/layout/NameandTitleOrganizationalChart"/>
    <dgm:cxn modelId="{DD1B94CE-1306-4F54-BBED-7C7E0F222B0D}" type="presParOf" srcId="{AFFC7B5B-C8DA-4CD4-B6AF-28453A2A5D84}" destId="{D518A3FC-72F7-4D5C-BFE8-00C4C92CF642}" srcOrd="2" destOrd="0" presId="urn:microsoft.com/office/officeart/2008/layout/NameandTitleOrganizationalChart"/>
    <dgm:cxn modelId="{03E1DF58-3437-4BEE-8E14-E7FC4A665E9A}" type="presParOf" srcId="{C1322E47-B991-4B95-AABD-104400EA1E28}" destId="{79A010C2-B3D7-40FE-9FC9-6B5609B654E5}" srcOrd="1" destOrd="0" presId="urn:microsoft.com/office/officeart/2008/layout/NameandTitleOrganizationalChart"/>
    <dgm:cxn modelId="{924C5088-D83E-4F8D-A3A4-0F6E679EB5A2}" type="presParOf" srcId="{C1322E47-B991-4B95-AABD-104400EA1E28}" destId="{648D2B36-56D0-4DAC-A405-49CA56317D6D}" srcOrd="2" destOrd="0" presId="urn:microsoft.com/office/officeart/2008/layout/NameandTitleOrganizationalChart"/>
    <dgm:cxn modelId="{0456FBBB-5F95-4651-96B4-4B143A65EEDF}" type="presParOf" srcId="{57021657-F9F2-46FC-BE40-EF30E18D31AA}" destId="{357C33B5-AC63-4216-AB7C-793ADF96D76C}" srcOrd="2" destOrd="0" presId="urn:microsoft.com/office/officeart/2008/layout/NameandTitleOrganizationalChart"/>
    <dgm:cxn modelId="{0B7176A4-BA76-4567-85A7-832220CAC8CF}" type="presParOf" srcId="{57021657-F9F2-46FC-BE40-EF30E18D31AA}" destId="{A1112363-B1F5-42A7-B3EC-295EFB63CEF2}" srcOrd="3" destOrd="0" presId="urn:microsoft.com/office/officeart/2008/layout/NameandTitleOrganizationalChart"/>
    <dgm:cxn modelId="{BC704D48-6343-4963-BBE0-50956C417FC5}" type="presParOf" srcId="{A1112363-B1F5-42A7-B3EC-295EFB63CEF2}" destId="{FE660355-B050-42EC-A8AD-2BE5B034E79A}" srcOrd="0" destOrd="0" presId="urn:microsoft.com/office/officeart/2008/layout/NameandTitleOrganizationalChart"/>
    <dgm:cxn modelId="{940EAEBB-F039-49BD-B09A-5F57164A5D6E}" type="presParOf" srcId="{FE660355-B050-42EC-A8AD-2BE5B034E79A}" destId="{0E1CC9EE-2369-460B-A384-ACD88473BF0F}" srcOrd="0" destOrd="0" presId="urn:microsoft.com/office/officeart/2008/layout/NameandTitleOrganizationalChart"/>
    <dgm:cxn modelId="{2351E8E8-C1AA-4AE9-8869-5E26D1EAA85F}" type="presParOf" srcId="{FE660355-B050-42EC-A8AD-2BE5B034E79A}" destId="{9ABFC125-8D43-4C51-9C0E-0D5A61482004}" srcOrd="1" destOrd="0" presId="urn:microsoft.com/office/officeart/2008/layout/NameandTitleOrganizationalChart"/>
    <dgm:cxn modelId="{42BFDAFB-C8B5-426F-A4BE-845FADA6386D}" type="presParOf" srcId="{FE660355-B050-42EC-A8AD-2BE5B034E79A}" destId="{579A94FE-3636-410A-963D-6F89554FC2BB}" srcOrd="2" destOrd="0" presId="urn:microsoft.com/office/officeart/2008/layout/NameandTitleOrganizationalChart"/>
    <dgm:cxn modelId="{C9851586-7DE0-4A1F-AFBB-175B4D2A0FAF}" type="presParOf" srcId="{A1112363-B1F5-42A7-B3EC-295EFB63CEF2}" destId="{1F3C9746-D658-4417-9ACA-2E3F24353760}" srcOrd="1" destOrd="0" presId="urn:microsoft.com/office/officeart/2008/layout/NameandTitleOrganizationalChart"/>
    <dgm:cxn modelId="{F6BE678E-0105-4F7E-9594-A59D2D5AC0E2}" type="presParOf" srcId="{A1112363-B1F5-42A7-B3EC-295EFB63CEF2}" destId="{9ED1F7F4-0CB9-4796-8188-0C8D14515684}" srcOrd="2" destOrd="0" presId="urn:microsoft.com/office/officeart/2008/layout/NameandTitleOrganizationalChart"/>
    <dgm:cxn modelId="{475AD446-68A3-46E5-BB9E-B32F968C66BC}" type="presParOf" srcId="{57021657-F9F2-46FC-BE40-EF30E18D31AA}" destId="{E9DEF076-4704-4E84-AF9E-933AA73DFF7A}" srcOrd="4" destOrd="0" presId="urn:microsoft.com/office/officeart/2008/layout/NameandTitleOrganizationalChart"/>
    <dgm:cxn modelId="{ED973365-E5BF-4C1F-8E06-0396ED032DD8}" type="presParOf" srcId="{57021657-F9F2-46FC-BE40-EF30E18D31AA}" destId="{55DBB019-510E-467C-9BFA-02D6B84EDD7B}" srcOrd="5" destOrd="0" presId="urn:microsoft.com/office/officeart/2008/layout/NameandTitleOrganizationalChart"/>
    <dgm:cxn modelId="{E333124E-C344-475E-B9DE-55B6E353FC56}" type="presParOf" srcId="{55DBB019-510E-467C-9BFA-02D6B84EDD7B}" destId="{28E68BD8-2B18-448A-83B3-03650367E046}" srcOrd="0" destOrd="0" presId="urn:microsoft.com/office/officeart/2008/layout/NameandTitleOrganizationalChart"/>
    <dgm:cxn modelId="{5EF8CCE6-4B2F-4D18-A537-DB33BFB1C4E4}" type="presParOf" srcId="{28E68BD8-2B18-448A-83B3-03650367E046}" destId="{0A1BC168-E8A4-45E9-A331-B80A1B7DC805}" srcOrd="0" destOrd="0" presId="urn:microsoft.com/office/officeart/2008/layout/NameandTitleOrganizationalChart"/>
    <dgm:cxn modelId="{41DF3061-1E8B-4022-91D3-5BD6AFAE966E}" type="presParOf" srcId="{28E68BD8-2B18-448A-83B3-03650367E046}" destId="{02899154-4462-401A-93B0-61C081807D18}" srcOrd="1" destOrd="0" presId="urn:microsoft.com/office/officeart/2008/layout/NameandTitleOrganizationalChart"/>
    <dgm:cxn modelId="{8BDB82C4-B442-42E3-A9F2-CD73633C20AA}" type="presParOf" srcId="{28E68BD8-2B18-448A-83B3-03650367E046}" destId="{2AD3DBFB-4314-45B8-A748-6C468BAF1A29}" srcOrd="2" destOrd="0" presId="urn:microsoft.com/office/officeart/2008/layout/NameandTitleOrganizationalChart"/>
    <dgm:cxn modelId="{52C0C696-CB60-48C0-9CF4-EE0E86CF22FE}" type="presParOf" srcId="{55DBB019-510E-467C-9BFA-02D6B84EDD7B}" destId="{CE5FFD12-FEDB-4BCD-8828-3F26EECA9C37}" srcOrd="1" destOrd="0" presId="urn:microsoft.com/office/officeart/2008/layout/NameandTitleOrganizationalChart"/>
    <dgm:cxn modelId="{47268D29-3FEB-491F-9841-9DA96BE12416}" type="presParOf" srcId="{55DBB019-510E-467C-9BFA-02D6B84EDD7B}" destId="{30560188-CF2F-4143-BB43-BAE0AC1FC4DC}" srcOrd="2" destOrd="0" presId="urn:microsoft.com/office/officeart/2008/layout/NameandTitleOrganizationalChart"/>
    <dgm:cxn modelId="{FEFC3B44-782E-41EF-B6E8-CD0F7948034D}" type="presParOf" srcId="{0A215E7B-AB7F-45F8-A408-29A0BC6995DB}" destId="{DA9E5F03-EC85-4BF7-A59C-E9E73BBBA0E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  <a:endParaRPr lang="ar-EG" dirty="0"/>
        </a:p>
        <a:p>
          <a:r>
            <a:rPr lang="ar-EG" dirty="0"/>
            <a:t>دولار أسترالي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1"/>
      <dgm:spPr/>
    </dgm:pt>
    <dgm:pt modelId="{54C18DE6-3F45-4E10-81E1-67EB929B3421}" type="pres">
      <dgm:prSet presAssocID="{EB0633A8-1B25-4A20-BFD0-231AA79E754E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  <a:endParaRPr lang="ar-EG" dirty="0"/>
        </a:p>
        <a:p>
          <a:r>
            <a:rPr lang="ar-EG" dirty="0"/>
            <a:t>دولار أمريكي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64A0D0F6-0FBA-4C0E-92BD-63BBC72FBA7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</a:p>
        <a:p>
          <a:r>
            <a:rPr lang="ar-EG" dirty="0"/>
            <a:t>دولار استرالي</a:t>
          </a:r>
          <a:endParaRPr lang="en-US" dirty="0"/>
        </a:p>
      </dgm:t>
    </dgm:pt>
    <dgm:pt modelId="{75A66CCF-E65F-4B9E-9AE5-74200A714533}" type="parTrans" cxnId="{2726A67B-6C62-49FE-8BA6-CB2D134A2137}">
      <dgm:prSet/>
      <dgm:spPr/>
      <dgm:t>
        <a:bodyPr/>
        <a:lstStyle/>
        <a:p>
          <a:endParaRPr lang="en-US"/>
        </a:p>
      </dgm:t>
    </dgm:pt>
    <dgm:pt modelId="{8132B891-9331-456A-8DC2-BB6A72849989}" type="sibTrans" cxnId="{2726A67B-6C62-49FE-8BA6-CB2D134A2137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2"/>
      <dgm:spPr/>
    </dgm:pt>
    <dgm:pt modelId="{54C18DE6-3F45-4E10-81E1-67EB929B3421}" type="pres">
      <dgm:prSet presAssocID="{EB0633A8-1B25-4A20-BFD0-231AA79E754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2A8AA29-D3BA-4170-8BE5-DB3940196E4B}" type="pres">
      <dgm:prSet presAssocID="{EB0633A8-1B25-4A20-BFD0-231AA79E754E}" presName="wedge2" presStyleLbl="node1" presStyleIdx="1" presStyleCnt="2"/>
      <dgm:spPr/>
    </dgm:pt>
    <dgm:pt modelId="{E5A544E4-4FC2-4C61-BED7-FED46585780F}" type="pres">
      <dgm:prSet presAssocID="{EB0633A8-1B25-4A20-BFD0-231AA79E754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2992F1D-2534-485C-93F7-96CFDB5ECB18}" type="presOf" srcId="{64A0D0F6-0FBA-4C0E-92BD-63BBC72FBA7E}" destId="{62A8AA29-D3BA-4170-8BE5-DB3940196E4B}" srcOrd="0" destOrd="0" presId="urn:microsoft.com/office/officeart/2005/8/layout/chart3"/>
    <dgm:cxn modelId="{2726A67B-6C62-49FE-8BA6-CB2D134A2137}" srcId="{EB0633A8-1B25-4A20-BFD0-231AA79E754E}" destId="{64A0D0F6-0FBA-4C0E-92BD-63BBC72FBA7E}" srcOrd="1" destOrd="0" parTransId="{75A66CCF-E65F-4B9E-9AE5-74200A714533}" sibTransId="{8132B891-9331-456A-8DC2-BB6A72849989}"/>
    <dgm:cxn modelId="{87FAD780-FDF6-41C6-9693-FA70A9F770A9}" type="presOf" srcId="{64A0D0F6-0FBA-4C0E-92BD-63BBC72FBA7E}" destId="{E5A544E4-4FC2-4C61-BED7-FED46585780F}" srcOrd="1" destOrd="0" presId="urn:microsoft.com/office/officeart/2005/8/layout/chart3"/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  <dgm:cxn modelId="{19581368-0994-45D8-92D2-4A37A6705DAD}" type="presParOf" srcId="{1221CC74-2A6C-4608-AB6B-F8934710202A}" destId="{62A8AA29-D3BA-4170-8BE5-DB3940196E4B}" srcOrd="2" destOrd="0" presId="urn:microsoft.com/office/officeart/2005/8/layout/chart3"/>
    <dgm:cxn modelId="{81E3B481-AEED-42B7-9315-77070DD858DA}" type="presParOf" srcId="{1221CC74-2A6C-4608-AB6B-F8934710202A}" destId="{E5A544E4-4FC2-4C61-BED7-FED46585780F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30425FE-AA31-4FA7-90F2-5E4D637F0A61}" type="presOf" srcId="{EB0633A8-1B25-4A20-BFD0-231AA79E754E}" destId="{1221CC74-2A6C-4608-AB6B-F8934710202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C2FB48D-7123-43B3-A51B-BF6987FD528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59B4A-9C02-4371-BA36-C2E46F1AD2F5}">
      <dgm:prSet phldrT="[Text]"/>
      <dgm:spPr/>
      <dgm:t>
        <a:bodyPr/>
        <a:lstStyle/>
        <a:p>
          <a:r>
            <a:rPr lang="ar-EG" dirty="0"/>
            <a:t>تنقسم إلى</a:t>
          </a:r>
          <a:endParaRPr lang="en-US" dirty="0"/>
        </a:p>
      </dgm:t>
    </dgm:pt>
    <dgm:pt modelId="{8A8F0B47-8FFC-4BB4-81A9-C04ED8C062F9}" type="parTrans" cxnId="{16C10C39-8A94-40D7-86E4-F71C375228AB}">
      <dgm:prSet/>
      <dgm:spPr/>
      <dgm:t>
        <a:bodyPr/>
        <a:lstStyle/>
        <a:p>
          <a:endParaRPr lang="en-US"/>
        </a:p>
      </dgm:t>
    </dgm:pt>
    <dgm:pt modelId="{89296D37-4238-48E3-976B-6CE85A17ACD7}" type="sibTrans" cxnId="{16C10C39-8A94-40D7-86E4-F71C375228AB}">
      <dgm:prSet/>
      <dgm:spPr/>
      <dgm:t>
        <a:bodyPr/>
        <a:lstStyle/>
        <a:p>
          <a:endParaRPr lang="en-US"/>
        </a:p>
      </dgm:t>
    </dgm:pt>
    <dgm:pt modelId="{1E8543E4-8DD6-4E81-B390-3F9D3ED05A02}">
      <dgm:prSet phldrT="[Text]" custT="1"/>
      <dgm:spPr>
        <a:solidFill>
          <a:srgbClr val="00B050"/>
        </a:solidFill>
      </dgm:spPr>
      <dgm:t>
        <a:bodyPr/>
        <a:lstStyle/>
        <a:p>
          <a:r>
            <a:rPr lang="ar-EG" sz="2400" dirty="0"/>
            <a:t>عملات سلع</a:t>
          </a:r>
          <a:endParaRPr lang="en-US" sz="2400" dirty="0"/>
        </a:p>
      </dgm:t>
    </dgm:pt>
    <dgm:pt modelId="{D4928C65-4626-4438-ACF1-EA60314F876F}" type="parTrans" cxnId="{06594316-3E6D-43C0-8939-6FF03AED9ABA}">
      <dgm:prSet/>
      <dgm:spPr/>
      <dgm:t>
        <a:bodyPr/>
        <a:lstStyle/>
        <a:p>
          <a:endParaRPr lang="en-US"/>
        </a:p>
      </dgm:t>
    </dgm:pt>
    <dgm:pt modelId="{10F025F1-868B-4AEF-9C95-C6A69FCFBAE4}" type="sibTrans" cxnId="{06594316-3E6D-43C0-8939-6FF03AED9ABA}">
      <dgm:prSet custT="1"/>
      <dgm:spPr/>
      <dgm:t>
        <a:bodyPr/>
        <a:lstStyle/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gm:t>
    </dgm:pt>
    <dgm:pt modelId="{164A6D8E-A05B-488A-BD2B-F116A546CFAB}">
      <dgm:prSet phldrT="[Text]"/>
      <dgm:spPr>
        <a:solidFill>
          <a:srgbClr val="0070C0"/>
        </a:solidFill>
      </dgm:spPr>
      <dgm:t>
        <a:bodyPr/>
        <a:lstStyle/>
        <a:p>
          <a:r>
            <a:rPr lang="ar-EG" dirty="0"/>
            <a:t>وسط</a:t>
          </a:r>
          <a:endParaRPr lang="en-US" dirty="0"/>
        </a:p>
      </dgm:t>
    </dgm:pt>
    <dgm:pt modelId="{D1E30962-3C62-4854-BD0C-4882EE884BA6}" type="parTrans" cxnId="{E0EA55D2-A29D-40F6-AD8B-843FCE05E992}">
      <dgm:prSet/>
      <dgm:spPr/>
      <dgm:t>
        <a:bodyPr/>
        <a:lstStyle/>
        <a:p>
          <a:endParaRPr lang="en-US"/>
        </a:p>
      </dgm:t>
    </dgm:pt>
    <dgm:pt modelId="{00C996F0-00E9-45A5-97EE-69A557FEC9E3}" type="sibTrans" cxnId="{E0EA55D2-A29D-40F6-AD8B-843FCE05E992}">
      <dgm:prSet/>
      <dgm:spPr/>
      <dgm:t>
        <a:bodyPr/>
        <a:lstStyle/>
        <a:p>
          <a:r>
            <a:rPr lang="ar-EG" dirty="0"/>
            <a:t>اليورو </a:t>
          </a:r>
          <a:r>
            <a:rPr lang="en-US" dirty="0">
              <a:solidFill>
                <a:srgbClr val="0070C0"/>
              </a:solidFill>
            </a:rPr>
            <a:t>EUR</a:t>
          </a:r>
        </a:p>
        <a:p>
          <a:r>
            <a:rPr lang="ar-EG" dirty="0"/>
            <a:t>الباوند</a:t>
          </a:r>
          <a:r>
            <a:rPr lang="en-US" dirty="0"/>
            <a:t> </a:t>
          </a:r>
          <a:r>
            <a:rPr lang="en-US" dirty="0">
              <a:solidFill>
                <a:srgbClr val="0070C0"/>
              </a:solidFill>
            </a:rPr>
            <a:t>GBP</a:t>
          </a:r>
        </a:p>
      </dgm:t>
    </dgm:pt>
    <dgm:pt modelId="{6DA22485-C83B-4BBC-8BD2-9ADD8EBCB82A}">
      <dgm:prSet phldrT="[Text]"/>
      <dgm:spPr>
        <a:solidFill>
          <a:srgbClr val="FF0000"/>
        </a:solidFill>
      </dgm:spPr>
      <dgm:t>
        <a:bodyPr/>
        <a:lstStyle/>
        <a:p>
          <a:r>
            <a:rPr lang="ar-EG" dirty="0"/>
            <a:t>ملاذ أمن</a:t>
          </a:r>
          <a:endParaRPr lang="en-US" dirty="0"/>
        </a:p>
      </dgm:t>
    </dgm:pt>
    <dgm:pt modelId="{1A42B2B3-2AA0-4DC7-9380-FF2B5185B058}" type="parTrans" cxnId="{A9C90C6B-C3E8-4DBF-A2F2-43462B33B51A}">
      <dgm:prSet/>
      <dgm:spPr/>
      <dgm:t>
        <a:bodyPr/>
        <a:lstStyle/>
        <a:p>
          <a:endParaRPr lang="en-US"/>
        </a:p>
      </dgm:t>
    </dgm:pt>
    <dgm:pt modelId="{EDCC4838-0DE0-4533-AA28-4153D564B6EC}" type="sibTrans" cxnId="{A9C90C6B-C3E8-4DBF-A2F2-43462B33B51A}">
      <dgm:prSet custT="1"/>
      <dgm:spPr/>
      <dgm:t>
        <a:bodyPr/>
        <a:lstStyle/>
        <a:p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gm:t>
    </dgm:pt>
    <dgm:pt modelId="{8184E705-792E-4951-AC28-42D3BD753CB2}" type="pres">
      <dgm:prSet presAssocID="{5C2FB48D-7123-43B3-A51B-BF6987FD52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15E7B-AB7F-45F8-A408-29A0BC6995DB}" type="pres">
      <dgm:prSet presAssocID="{A6559B4A-9C02-4371-BA36-C2E46F1AD2F5}" presName="hierRoot1" presStyleCnt="0">
        <dgm:presLayoutVars>
          <dgm:hierBranch val="init"/>
        </dgm:presLayoutVars>
      </dgm:prSet>
      <dgm:spPr/>
    </dgm:pt>
    <dgm:pt modelId="{4FBA00A7-4F22-44B6-AD65-E2FFF788A292}" type="pres">
      <dgm:prSet presAssocID="{A6559B4A-9C02-4371-BA36-C2E46F1AD2F5}" presName="rootComposite1" presStyleCnt="0"/>
      <dgm:spPr/>
    </dgm:pt>
    <dgm:pt modelId="{F48879F1-1DFD-4B4B-A6BF-04E19D208D9A}" type="pres">
      <dgm:prSet presAssocID="{A6559B4A-9C02-4371-BA36-C2E46F1AD2F5}" presName="rootText1" presStyleLbl="node0" presStyleIdx="0" presStyleCnt="1">
        <dgm:presLayoutVars>
          <dgm:chMax/>
          <dgm:chPref val="3"/>
        </dgm:presLayoutVars>
      </dgm:prSet>
      <dgm:spPr/>
    </dgm:pt>
    <dgm:pt modelId="{784A4709-F15D-499F-8002-016E76A950F1}" type="pres">
      <dgm:prSet presAssocID="{A6559B4A-9C02-4371-BA36-C2E46F1AD2F5}" presName="titleText1" presStyleLbl="fgAcc0" presStyleIdx="0" presStyleCnt="1" custLinFactNeighborX="-16780" custLinFactNeighborY="1">
        <dgm:presLayoutVars>
          <dgm:chMax val="0"/>
          <dgm:chPref val="0"/>
        </dgm:presLayoutVars>
      </dgm:prSet>
      <dgm:spPr/>
    </dgm:pt>
    <dgm:pt modelId="{10EAA636-1242-456E-8430-C8084507FF7B}" type="pres">
      <dgm:prSet presAssocID="{A6559B4A-9C02-4371-BA36-C2E46F1AD2F5}" presName="rootConnector1" presStyleLbl="node1" presStyleIdx="0" presStyleCnt="3"/>
      <dgm:spPr/>
    </dgm:pt>
    <dgm:pt modelId="{57021657-F9F2-46FC-BE40-EF30E18D31AA}" type="pres">
      <dgm:prSet presAssocID="{A6559B4A-9C02-4371-BA36-C2E46F1AD2F5}" presName="hierChild2" presStyleCnt="0"/>
      <dgm:spPr/>
    </dgm:pt>
    <dgm:pt modelId="{CCCC0438-A9C7-4DBC-9ADF-012741EC4734}" type="pres">
      <dgm:prSet presAssocID="{D4928C65-4626-4438-ACF1-EA60314F876F}" presName="Name37" presStyleLbl="parChTrans1D2" presStyleIdx="0" presStyleCnt="3"/>
      <dgm:spPr/>
    </dgm:pt>
    <dgm:pt modelId="{C1322E47-B991-4B95-AABD-104400EA1E28}" type="pres">
      <dgm:prSet presAssocID="{1E8543E4-8DD6-4E81-B390-3F9D3ED05A02}" presName="hierRoot2" presStyleCnt="0">
        <dgm:presLayoutVars>
          <dgm:hierBranch val="init"/>
        </dgm:presLayoutVars>
      </dgm:prSet>
      <dgm:spPr/>
    </dgm:pt>
    <dgm:pt modelId="{AFFC7B5B-C8DA-4CD4-B6AF-28453A2A5D84}" type="pres">
      <dgm:prSet presAssocID="{1E8543E4-8DD6-4E81-B390-3F9D3ED05A02}" presName="rootComposite" presStyleCnt="0"/>
      <dgm:spPr/>
    </dgm:pt>
    <dgm:pt modelId="{098FE997-C706-442E-B4C5-615E2277D894}" type="pres">
      <dgm:prSet presAssocID="{1E8543E4-8DD6-4E81-B390-3F9D3ED05A02}" presName="rootText" presStyleLbl="node1" presStyleIdx="0" presStyleCnt="3" custScaleX="120428">
        <dgm:presLayoutVars>
          <dgm:chMax/>
          <dgm:chPref val="3"/>
        </dgm:presLayoutVars>
      </dgm:prSet>
      <dgm:spPr/>
    </dgm:pt>
    <dgm:pt modelId="{F6392214-FD3D-41E6-814E-FEDC43BAE832}" type="pres">
      <dgm:prSet presAssocID="{1E8543E4-8DD6-4E81-B390-3F9D3ED05A02}" presName="titleText2" presStyleLbl="fgAcc1" presStyleIdx="0" presStyleCnt="3" custScaleX="190483" custScaleY="566759" custLinFactY="100000" custLinFactNeighborX="-10884" custLinFactNeighborY="140682">
        <dgm:presLayoutVars>
          <dgm:chMax val="0"/>
          <dgm:chPref val="0"/>
        </dgm:presLayoutVars>
      </dgm:prSet>
      <dgm:spPr/>
    </dgm:pt>
    <dgm:pt modelId="{D518A3FC-72F7-4D5C-BFE8-00C4C92CF642}" type="pres">
      <dgm:prSet presAssocID="{1E8543E4-8DD6-4E81-B390-3F9D3ED05A02}" presName="rootConnector" presStyleLbl="node2" presStyleIdx="0" presStyleCnt="0"/>
      <dgm:spPr/>
    </dgm:pt>
    <dgm:pt modelId="{79A010C2-B3D7-40FE-9FC9-6B5609B654E5}" type="pres">
      <dgm:prSet presAssocID="{1E8543E4-8DD6-4E81-B390-3F9D3ED05A02}" presName="hierChild4" presStyleCnt="0"/>
      <dgm:spPr/>
    </dgm:pt>
    <dgm:pt modelId="{648D2B36-56D0-4DAC-A405-49CA56317D6D}" type="pres">
      <dgm:prSet presAssocID="{1E8543E4-8DD6-4E81-B390-3F9D3ED05A02}" presName="hierChild5" presStyleCnt="0"/>
      <dgm:spPr/>
    </dgm:pt>
    <dgm:pt modelId="{357C33B5-AC63-4216-AB7C-793ADF96D76C}" type="pres">
      <dgm:prSet presAssocID="{D1E30962-3C62-4854-BD0C-4882EE884BA6}" presName="Name37" presStyleLbl="parChTrans1D2" presStyleIdx="1" presStyleCnt="3"/>
      <dgm:spPr/>
    </dgm:pt>
    <dgm:pt modelId="{A1112363-B1F5-42A7-B3EC-295EFB63CEF2}" type="pres">
      <dgm:prSet presAssocID="{164A6D8E-A05B-488A-BD2B-F116A546CFAB}" presName="hierRoot2" presStyleCnt="0">
        <dgm:presLayoutVars>
          <dgm:hierBranch val="init"/>
        </dgm:presLayoutVars>
      </dgm:prSet>
      <dgm:spPr/>
    </dgm:pt>
    <dgm:pt modelId="{FE660355-B050-42EC-A8AD-2BE5B034E79A}" type="pres">
      <dgm:prSet presAssocID="{164A6D8E-A05B-488A-BD2B-F116A546CFAB}" presName="rootComposite" presStyleCnt="0"/>
      <dgm:spPr/>
    </dgm:pt>
    <dgm:pt modelId="{0E1CC9EE-2369-460B-A384-ACD88473BF0F}" type="pres">
      <dgm:prSet presAssocID="{164A6D8E-A05B-488A-BD2B-F116A546CFAB}" presName="rootText" presStyleLbl="node1" presStyleIdx="1" presStyleCnt="3">
        <dgm:presLayoutVars>
          <dgm:chMax/>
          <dgm:chPref val="3"/>
        </dgm:presLayoutVars>
      </dgm:prSet>
      <dgm:spPr/>
    </dgm:pt>
    <dgm:pt modelId="{9ABFC125-8D43-4C51-9C0E-0D5A61482004}" type="pres">
      <dgm:prSet presAssocID="{164A6D8E-A05B-488A-BD2B-F116A546CFAB}" presName="titleText2" presStyleLbl="fgAcc1" presStyleIdx="1" presStyleCnt="3" custScaleX="133834" custScaleY="384904" custLinFactY="93940" custLinFactNeighborX="-13983" custLinFactNeighborY="100000">
        <dgm:presLayoutVars>
          <dgm:chMax val="0"/>
          <dgm:chPref val="0"/>
        </dgm:presLayoutVars>
      </dgm:prSet>
      <dgm:spPr/>
    </dgm:pt>
    <dgm:pt modelId="{579A94FE-3636-410A-963D-6F89554FC2BB}" type="pres">
      <dgm:prSet presAssocID="{164A6D8E-A05B-488A-BD2B-F116A546CFAB}" presName="rootConnector" presStyleLbl="node2" presStyleIdx="0" presStyleCnt="0"/>
      <dgm:spPr/>
    </dgm:pt>
    <dgm:pt modelId="{1F3C9746-D658-4417-9ACA-2E3F24353760}" type="pres">
      <dgm:prSet presAssocID="{164A6D8E-A05B-488A-BD2B-F116A546CFAB}" presName="hierChild4" presStyleCnt="0"/>
      <dgm:spPr/>
    </dgm:pt>
    <dgm:pt modelId="{9ED1F7F4-0CB9-4796-8188-0C8D14515684}" type="pres">
      <dgm:prSet presAssocID="{164A6D8E-A05B-488A-BD2B-F116A546CFAB}" presName="hierChild5" presStyleCnt="0"/>
      <dgm:spPr/>
    </dgm:pt>
    <dgm:pt modelId="{E9DEF076-4704-4E84-AF9E-933AA73DFF7A}" type="pres">
      <dgm:prSet presAssocID="{1A42B2B3-2AA0-4DC7-9380-FF2B5185B058}" presName="Name37" presStyleLbl="parChTrans1D2" presStyleIdx="2" presStyleCnt="3"/>
      <dgm:spPr/>
    </dgm:pt>
    <dgm:pt modelId="{55DBB019-510E-467C-9BFA-02D6B84EDD7B}" type="pres">
      <dgm:prSet presAssocID="{6DA22485-C83B-4BBC-8BD2-9ADD8EBCB82A}" presName="hierRoot2" presStyleCnt="0">
        <dgm:presLayoutVars>
          <dgm:hierBranch val="init"/>
        </dgm:presLayoutVars>
      </dgm:prSet>
      <dgm:spPr/>
    </dgm:pt>
    <dgm:pt modelId="{28E68BD8-2B18-448A-83B3-03650367E046}" type="pres">
      <dgm:prSet presAssocID="{6DA22485-C83B-4BBC-8BD2-9ADD8EBCB82A}" presName="rootComposite" presStyleCnt="0"/>
      <dgm:spPr/>
    </dgm:pt>
    <dgm:pt modelId="{0A1BC168-E8A4-45E9-A331-B80A1B7DC805}" type="pres">
      <dgm:prSet presAssocID="{6DA22485-C83B-4BBC-8BD2-9ADD8EBCB82A}" presName="rootText" presStyleLbl="node1" presStyleIdx="2" presStyleCnt="3">
        <dgm:presLayoutVars>
          <dgm:chMax/>
          <dgm:chPref val="3"/>
        </dgm:presLayoutVars>
      </dgm:prSet>
      <dgm:spPr/>
    </dgm:pt>
    <dgm:pt modelId="{02899154-4462-401A-93B0-61C081807D18}" type="pres">
      <dgm:prSet presAssocID="{6DA22485-C83B-4BBC-8BD2-9ADD8EBCB82A}" presName="titleText2" presStyleLbl="fgAcc1" presStyleIdx="2" presStyleCnt="3" custScaleX="186075" custScaleY="524584" custLinFactY="100000" custLinFactNeighborX="-9916" custLinFactNeighborY="164813">
        <dgm:presLayoutVars>
          <dgm:chMax val="0"/>
          <dgm:chPref val="0"/>
        </dgm:presLayoutVars>
      </dgm:prSet>
      <dgm:spPr/>
    </dgm:pt>
    <dgm:pt modelId="{2AD3DBFB-4314-45B8-A748-6C468BAF1A29}" type="pres">
      <dgm:prSet presAssocID="{6DA22485-C83B-4BBC-8BD2-9ADD8EBCB82A}" presName="rootConnector" presStyleLbl="node2" presStyleIdx="0" presStyleCnt="0"/>
      <dgm:spPr/>
    </dgm:pt>
    <dgm:pt modelId="{CE5FFD12-FEDB-4BCD-8828-3F26EECA9C37}" type="pres">
      <dgm:prSet presAssocID="{6DA22485-C83B-4BBC-8BD2-9ADD8EBCB82A}" presName="hierChild4" presStyleCnt="0"/>
      <dgm:spPr/>
    </dgm:pt>
    <dgm:pt modelId="{30560188-CF2F-4143-BB43-BAE0AC1FC4DC}" type="pres">
      <dgm:prSet presAssocID="{6DA22485-C83B-4BBC-8BD2-9ADD8EBCB82A}" presName="hierChild5" presStyleCnt="0"/>
      <dgm:spPr/>
    </dgm:pt>
    <dgm:pt modelId="{DA9E5F03-EC85-4BF7-A59C-E9E73BBBA0E7}" type="pres">
      <dgm:prSet presAssocID="{A6559B4A-9C02-4371-BA36-C2E46F1AD2F5}" presName="hierChild3" presStyleCnt="0"/>
      <dgm:spPr/>
    </dgm:pt>
  </dgm:ptLst>
  <dgm:cxnLst>
    <dgm:cxn modelId="{F58B3805-331C-4408-A711-7A80E37D70B2}" type="presOf" srcId="{6DA22485-C83B-4BBC-8BD2-9ADD8EBCB82A}" destId="{2AD3DBFB-4314-45B8-A748-6C468BAF1A29}" srcOrd="1" destOrd="0" presId="urn:microsoft.com/office/officeart/2008/layout/NameandTitleOrganizationalChart"/>
    <dgm:cxn modelId="{EF7EEF07-E0E2-4F26-BDD2-02C3F5DA5618}" type="presOf" srcId="{10F025F1-868B-4AEF-9C95-C6A69FCFBAE4}" destId="{F6392214-FD3D-41E6-814E-FEDC43BAE832}" srcOrd="0" destOrd="0" presId="urn:microsoft.com/office/officeart/2008/layout/NameandTitleOrganizationalChart"/>
    <dgm:cxn modelId="{06594316-3E6D-43C0-8939-6FF03AED9ABA}" srcId="{A6559B4A-9C02-4371-BA36-C2E46F1AD2F5}" destId="{1E8543E4-8DD6-4E81-B390-3F9D3ED05A02}" srcOrd="0" destOrd="0" parTransId="{D4928C65-4626-4438-ACF1-EA60314F876F}" sibTransId="{10F025F1-868B-4AEF-9C95-C6A69FCFBAE4}"/>
    <dgm:cxn modelId="{968D022F-7AFB-46F2-8A36-1187C3B61411}" type="presOf" srcId="{00C996F0-00E9-45A5-97EE-69A557FEC9E3}" destId="{9ABFC125-8D43-4C51-9C0E-0D5A61482004}" srcOrd="0" destOrd="0" presId="urn:microsoft.com/office/officeart/2008/layout/NameandTitleOrganizationalChart"/>
    <dgm:cxn modelId="{54297C2F-D8D1-4168-9B8C-4BF932F2624D}" type="presOf" srcId="{1E8543E4-8DD6-4E81-B390-3F9D3ED05A02}" destId="{098FE997-C706-442E-B4C5-615E2277D894}" srcOrd="0" destOrd="0" presId="urn:microsoft.com/office/officeart/2008/layout/NameandTitleOrganizationalChart"/>
    <dgm:cxn modelId="{69CAB638-E164-48E4-ABAC-CC65F7D41D11}" type="presOf" srcId="{164A6D8E-A05B-488A-BD2B-F116A546CFAB}" destId="{0E1CC9EE-2369-460B-A384-ACD88473BF0F}" srcOrd="0" destOrd="0" presId="urn:microsoft.com/office/officeart/2008/layout/NameandTitleOrganizationalChart"/>
    <dgm:cxn modelId="{16C10C39-8A94-40D7-86E4-F71C375228AB}" srcId="{5C2FB48D-7123-43B3-A51B-BF6987FD5285}" destId="{A6559B4A-9C02-4371-BA36-C2E46F1AD2F5}" srcOrd="0" destOrd="0" parTransId="{8A8F0B47-8FFC-4BB4-81A9-C04ED8C062F9}" sibTransId="{89296D37-4238-48E3-976B-6CE85A17ACD7}"/>
    <dgm:cxn modelId="{E59C2D5B-1BC8-4E6E-9C5B-E7BF2C32EB44}" type="presOf" srcId="{1E8543E4-8DD6-4E81-B390-3F9D3ED05A02}" destId="{D518A3FC-72F7-4D5C-BFE8-00C4C92CF642}" srcOrd="1" destOrd="0" presId="urn:microsoft.com/office/officeart/2008/layout/NameandTitleOrganizationalChart"/>
    <dgm:cxn modelId="{A9C90C6B-C3E8-4DBF-A2F2-43462B33B51A}" srcId="{A6559B4A-9C02-4371-BA36-C2E46F1AD2F5}" destId="{6DA22485-C83B-4BBC-8BD2-9ADD8EBCB82A}" srcOrd="2" destOrd="0" parTransId="{1A42B2B3-2AA0-4DC7-9380-FF2B5185B058}" sibTransId="{EDCC4838-0DE0-4533-AA28-4153D564B6EC}"/>
    <dgm:cxn modelId="{3FD8FA50-54BF-4208-8A35-34CC0335FD6A}" type="presOf" srcId="{D4928C65-4626-4438-ACF1-EA60314F876F}" destId="{CCCC0438-A9C7-4DBC-9ADF-012741EC4734}" srcOrd="0" destOrd="0" presId="urn:microsoft.com/office/officeart/2008/layout/NameandTitleOrganizationalChart"/>
    <dgm:cxn modelId="{0A9E5991-001F-44DF-9A4F-983A01A7171D}" type="presOf" srcId="{A6559B4A-9C02-4371-BA36-C2E46F1AD2F5}" destId="{F48879F1-1DFD-4B4B-A6BF-04E19D208D9A}" srcOrd="0" destOrd="0" presId="urn:microsoft.com/office/officeart/2008/layout/NameandTitleOrganizationalChart"/>
    <dgm:cxn modelId="{ACE4CBA3-F669-4893-B071-771FDCE8B07E}" type="presOf" srcId="{164A6D8E-A05B-488A-BD2B-F116A546CFAB}" destId="{579A94FE-3636-410A-963D-6F89554FC2BB}" srcOrd="1" destOrd="0" presId="urn:microsoft.com/office/officeart/2008/layout/NameandTitleOrganizationalChart"/>
    <dgm:cxn modelId="{3B7DC7BA-227B-4879-B794-9990472CA207}" type="presOf" srcId="{1A42B2B3-2AA0-4DC7-9380-FF2B5185B058}" destId="{E9DEF076-4704-4E84-AF9E-933AA73DFF7A}" srcOrd="0" destOrd="0" presId="urn:microsoft.com/office/officeart/2008/layout/NameandTitleOrganizationalChart"/>
    <dgm:cxn modelId="{9774BFD1-A711-4BED-BE92-130EE23DABE8}" type="presOf" srcId="{D1E30962-3C62-4854-BD0C-4882EE884BA6}" destId="{357C33B5-AC63-4216-AB7C-793ADF96D76C}" srcOrd="0" destOrd="0" presId="urn:microsoft.com/office/officeart/2008/layout/NameandTitleOrganizationalChart"/>
    <dgm:cxn modelId="{E0EA55D2-A29D-40F6-AD8B-843FCE05E992}" srcId="{A6559B4A-9C02-4371-BA36-C2E46F1AD2F5}" destId="{164A6D8E-A05B-488A-BD2B-F116A546CFAB}" srcOrd="1" destOrd="0" parTransId="{D1E30962-3C62-4854-BD0C-4882EE884BA6}" sibTransId="{00C996F0-00E9-45A5-97EE-69A557FEC9E3}"/>
    <dgm:cxn modelId="{F4454AD9-EB7A-4FCC-B497-C6C5A1D7565B}" type="presOf" srcId="{89296D37-4238-48E3-976B-6CE85A17ACD7}" destId="{784A4709-F15D-499F-8002-016E76A950F1}" srcOrd="0" destOrd="0" presId="urn:microsoft.com/office/officeart/2008/layout/NameandTitleOrganizationalChart"/>
    <dgm:cxn modelId="{BFCB54D9-AAF5-41AF-8957-AE536E01136C}" type="presOf" srcId="{EDCC4838-0DE0-4533-AA28-4153D564B6EC}" destId="{02899154-4462-401A-93B0-61C081807D18}" srcOrd="0" destOrd="0" presId="urn:microsoft.com/office/officeart/2008/layout/NameandTitleOrganizationalChart"/>
    <dgm:cxn modelId="{19BC35DB-73B6-4280-A70B-1870BE69B00A}" type="presOf" srcId="{6DA22485-C83B-4BBC-8BD2-9ADD8EBCB82A}" destId="{0A1BC168-E8A4-45E9-A331-B80A1B7DC805}" srcOrd="0" destOrd="0" presId="urn:microsoft.com/office/officeart/2008/layout/NameandTitleOrganizationalChart"/>
    <dgm:cxn modelId="{CFF47CF0-BA30-4A63-A2E9-152594D557CE}" type="presOf" srcId="{5C2FB48D-7123-43B3-A51B-BF6987FD5285}" destId="{8184E705-792E-4951-AC28-42D3BD753CB2}" srcOrd="0" destOrd="0" presId="urn:microsoft.com/office/officeart/2008/layout/NameandTitleOrganizationalChart"/>
    <dgm:cxn modelId="{95D89DF1-6140-44D5-A9F3-DB2BB8CC98E7}" type="presOf" srcId="{A6559B4A-9C02-4371-BA36-C2E46F1AD2F5}" destId="{10EAA636-1242-456E-8430-C8084507FF7B}" srcOrd="1" destOrd="0" presId="urn:microsoft.com/office/officeart/2008/layout/NameandTitleOrganizationalChart"/>
    <dgm:cxn modelId="{EAE3B13C-52AB-4406-8EF3-A00751D5D69B}" type="presParOf" srcId="{8184E705-792E-4951-AC28-42D3BD753CB2}" destId="{0A215E7B-AB7F-45F8-A408-29A0BC6995DB}" srcOrd="0" destOrd="0" presId="urn:microsoft.com/office/officeart/2008/layout/NameandTitleOrganizationalChart"/>
    <dgm:cxn modelId="{1CC462CE-59EE-4CA4-ACF4-6EB058D5F612}" type="presParOf" srcId="{0A215E7B-AB7F-45F8-A408-29A0BC6995DB}" destId="{4FBA00A7-4F22-44B6-AD65-E2FFF788A292}" srcOrd="0" destOrd="0" presId="urn:microsoft.com/office/officeart/2008/layout/NameandTitleOrganizationalChart"/>
    <dgm:cxn modelId="{EFDA7932-D96C-4C0B-AEB0-4D5050CF509B}" type="presParOf" srcId="{4FBA00A7-4F22-44B6-AD65-E2FFF788A292}" destId="{F48879F1-1DFD-4B4B-A6BF-04E19D208D9A}" srcOrd="0" destOrd="0" presId="urn:microsoft.com/office/officeart/2008/layout/NameandTitleOrganizationalChart"/>
    <dgm:cxn modelId="{423A61F2-C060-4838-818D-C17379273443}" type="presParOf" srcId="{4FBA00A7-4F22-44B6-AD65-E2FFF788A292}" destId="{784A4709-F15D-499F-8002-016E76A950F1}" srcOrd="1" destOrd="0" presId="urn:microsoft.com/office/officeart/2008/layout/NameandTitleOrganizationalChart"/>
    <dgm:cxn modelId="{A67A6E71-A799-4416-AE16-E425692E21EF}" type="presParOf" srcId="{4FBA00A7-4F22-44B6-AD65-E2FFF788A292}" destId="{10EAA636-1242-456E-8430-C8084507FF7B}" srcOrd="2" destOrd="0" presId="urn:microsoft.com/office/officeart/2008/layout/NameandTitleOrganizationalChart"/>
    <dgm:cxn modelId="{FF448C87-D316-472E-A512-3A226B8C1AB4}" type="presParOf" srcId="{0A215E7B-AB7F-45F8-A408-29A0BC6995DB}" destId="{57021657-F9F2-46FC-BE40-EF30E18D31AA}" srcOrd="1" destOrd="0" presId="urn:microsoft.com/office/officeart/2008/layout/NameandTitleOrganizationalChart"/>
    <dgm:cxn modelId="{E5CD346C-31FE-4A76-ABA3-8E7074161D9E}" type="presParOf" srcId="{57021657-F9F2-46FC-BE40-EF30E18D31AA}" destId="{CCCC0438-A9C7-4DBC-9ADF-012741EC4734}" srcOrd="0" destOrd="0" presId="urn:microsoft.com/office/officeart/2008/layout/NameandTitleOrganizationalChart"/>
    <dgm:cxn modelId="{3040E476-ADB8-42DA-B4DF-9A902BA632EA}" type="presParOf" srcId="{57021657-F9F2-46FC-BE40-EF30E18D31AA}" destId="{C1322E47-B991-4B95-AABD-104400EA1E28}" srcOrd="1" destOrd="0" presId="urn:microsoft.com/office/officeart/2008/layout/NameandTitleOrganizationalChart"/>
    <dgm:cxn modelId="{D8E732DA-FFD4-4D44-B8A2-5C8006B6FC48}" type="presParOf" srcId="{C1322E47-B991-4B95-AABD-104400EA1E28}" destId="{AFFC7B5B-C8DA-4CD4-B6AF-28453A2A5D84}" srcOrd="0" destOrd="0" presId="urn:microsoft.com/office/officeart/2008/layout/NameandTitleOrganizationalChart"/>
    <dgm:cxn modelId="{D624B764-4E17-44AA-9213-2A6FEC05E64C}" type="presParOf" srcId="{AFFC7B5B-C8DA-4CD4-B6AF-28453A2A5D84}" destId="{098FE997-C706-442E-B4C5-615E2277D894}" srcOrd="0" destOrd="0" presId="urn:microsoft.com/office/officeart/2008/layout/NameandTitleOrganizationalChart"/>
    <dgm:cxn modelId="{6A54F9CB-7F5C-44FF-B33C-5D7E290B642E}" type="presParOf" srcId="{AFFC7B5B-C8DA-4CD4-B6AF-28453A2A5D84}" destId="{F6392214-FD3D-41E6-814E-FEDC43BAE832}" srcOrd="1" destOrd="0" presId="urn:microsoft.com/office/officeart/2008/layout/NameandTitleOrganizationalChart"/>
    <dgm:cxn modelId="{DD1B94CE-1306-4F54-BBED-7C7E0F222B0D}" type="presParOf" srcId="{AFFC7B5B-C8DA-4CD4-B6AF-28453A2A5D84}" destId="{D518A3FC-72F7-4D5C-BFE8-00C4C92CF642}" srcOrd="2" destOrd="0" presId="urn:microsoft.com/office/officeart/2008/layout/NameandTitleOrganizationalChart"/>
    <dgm:cxn modelId="{03E1DF58-3437-4BEE-8E14-E7FC4A665E9A}" type="presParOf" srcId="{C1322E47-B991-4B95-AABD-104400EA1E28}" destId="{79A010C2-B3D7-40FE-9FC9-6B5609B654E5}" srcOrd="1" destOrd="0" presId="urn:microsoft.com/office/officeart/2008/layout/NameandTitleOrganizationalChart"/>
    <dgm:cxn modelId="{924C5088-D83E-4F8D-A3A4-0F6E679EB5A2}" type="presParOf" srcId="{C1322E47-B991-4B95-AABD-104400EA1E28}" destId="{648D2B36-56D0-4DAC-A405-49CA56317D6D}" srcOrd="2" destOrd="0" presId="urn:microsoft.com/office/officeart/2008/layout/NameandTitleOrganizationalChart"/>
    <dgm:cxn modelId="{0456FBBB-5F95-4651-96B4-4B143A65EEDF}" type="presParOf" srcId="{57021657-F9F2-46FC-BE40-EF30E18D31AA}" destId="{357C33B5-AC63-4216-AB7C-793ADF96D76C}" srcOrd="2" destOrd="0" presId="urn:microsoft.com/office/officeart/2008/layout/NameandTitleOrganizationalChart"/>
    <dgm:cxn modelId="{0B7176A4-BA76-4567-85A7-832220CAC8CF}" type="presParOf" srcId="{57021657-F9F2-46FC-BE40-EF30E18D31AA}" destId="{A1112363-B1F5-42A7-B3EC-295EFB63CEF2}" srcOrd="3" destOrd="0" presId="urn:microsoft.com/office/officeart/2008/layout/NameandTitleOrganizationalChart"/>
    <dgm:cxn modelId="{BC704D48-6343-4963-BBE0-50956C417FC5}" type="presParOf" srcId="{A1112363-B1F5-42A7-B3EC-295EFB63CEF2}" destId="{FE660355-B050-42EC-A8AD-2BE5B034E79A}" srcOrd="0" destOrd="0" presId="urn:microsoft.com/office/officeart/2008/layout/NameandTitleOrganizationalChart"/>
    <dgm:cxn modelId="{940EAEBB-F039-49BD-B09A-5F57164A5D6E}" type="presParOf" srcId="{FE660355-B050-42EC-A8AD-2BE5B034E79A}" destId="{0E1CC9EE-2369-460B-A384-ACD88473BF0F}" srcOrd="0" destOrd="0" presId="urn:microsoft.com/office/officeart/2008/layout/NameandTitleOrganizationalChart"/>
    <dgm:cxn modelId="{2351E8E8-C1AA-4AE9-8869-5E26D1EAA85F}" type="presParOf" srcId="{FE660355-B050-42EC-A8AD-2BE5B034E79A}" destId="{9ABFC125-8D43-4C51-9C0E-0D5A61482004}" srcOrd="1" destOrd="0" presId="urn:microsoft.com/office/officeart/2008/layout/NameandTitleOrganizationalChart"/>
    <dgm:cxn modelId="{42BFDAFB-C8B5-426F-A4BE-845FADA6386D}" type="presParOf" srcId="{FE660355-B050-42EC-A8AD-2BE5B034E79A}" destId="{579A94FE-3636-410A-963D-6F89554FC2BB}" srcOrd="2" destOrd="0" presId="urn:microsoft.com/office/officeart/2008/layout/NameandTitleOrganizationalChart"/>
    <dgm:cxn modelId="{C9851586-7DE0-4A1F-AFBB-175B4D2A0FAF}" type="presParOf" srcId="{A1112363-B1F5-42A7-B3EC-295EFB63CEF2}" destId="{1F3C9746-D658-4417-9ACA-2E3F24353760}" srcOrd="1" destOrd="0" presId="urn:microsoft.com/office/officeart/2008/layout/NameandTitleOrganizationalChart"/>
    <dgm:cxn modelId="{F6BE678E-0105-4F7E-9594-A59D2D5AC0E2}" type="presParOf" srcId="{A1112363-B1F5-42A7-B3EC-295EFB63CEF2}" destId="{9ED1F7F4-0CB9-4796-8188-0C8D14515684}" srcOrd="2" destOrd="0" presId="urn:microsoft.com/office/officeart/2008/layout/NameandTitleOrganizationalChart"/>
    <dgm:cxn modelId="{475AD446-68A3-46E5-BB9E-B32F968C66BC}" type="presParOf" srcId="{57021657-F9F2-46FC-BE40-EF30E18D31AA}" destId="{E9DEF076-4704-4E84-AF9E-933AA73DFF7A}" srcOrd="4" destOrd="0" presId="urn:microsoft.com/office/officeart/2008/layout/NameandTitleOrganizationalChart"/>
    <dgm:cxn modelId="{ED973365-E5BF-4C1F-8E06-0396ED032DD8}" type="presParOf" srcId="{57021657-F9F2-46FC-BE40-EF30E18D31AA}" destId="{55DBB019-510E-467C-9BFA-02D6B84EDD7B}" srcOrd="5" destOrd="0" presId="urn:microsoft.com/office/officeart/2008/layout/NameandTitleOrganizationalChart"/>
    <dgm:cxn modelId="{E333124E-C344-475E-B9DE-55B6E353FC56}" type="presParOf" srcId="{55DBB019-510E-467C-9BFA-02D6B84EDD7B}" destId="{28E68BD8-2B18-448A-83B3-03650367E046}" srcOrd="0" destOrd="0" presId="urn:microsoft.com/office/officeart/2008/layout/NameandTitleOrganizationalChart"/>
    <dgm:cxn modelId="{5EF8CCE6-4B2F-4D18-A537-DB33BFB1C4E4}" type="presParOf" srcId="{28E68BD8-2B18-448A-83B3-03650367E046}" destId="{0A1BC168-E8A4-45E9-A331-B80A1B7DC805}" srcOrd="0" destOrd="0" presId="urn:microsoft.com/office/officeart/2008/layout/NameandTitleOrganizationalChart"/>
    <dgm:cxn modelId="{41DF3061-1E8B-4022-91D3-5BD6AFAE966E}" type="presParOf" srcId="{28E68BD8-2B18-448A-83B3-03650367E046}" destId="{02899154-4462-401A-93B0-61C081807D18}" srcOrd="1" destOrd="0" presId="urn:microsoft.com/office/officeart/2008/layout/NameandTitleOrganizationalChart"/>
    <dgm:cxn modelId="{8BDB82C4-B442-42E3-A9F2-CD73633C20AA}" type="presParOf" srcId="{28E68BD8-2B18-448A-83B3-03650367E046}" destId="{2AD3DBFB-4314-45B8-A748-6C468BAF1A29}" srcOrd="2" destOrd="0" presId="urn:microsoft.com/office/officeart/2008/layout/NameandTitleOrganizationalChart"/>
    <dgm:cxn modelId="{52C0C696-CB60-48C0-9CF4-EE0E86CF22FE}" type="presParOf" srcId="{55DBB019-510E-467C-9BFA-02D6B84EDD7B}" destId="{CE5FFD12-FEDB-4BCD-8828-3F26EECA9C37}" srcOrd="1" destOrd="0" presId="urn:microsoft.com/office/officeart/2008/layout/NameandTitleOrganizationalChart"/>
    <dgm:cxn modelId="{47268D29-3FEB-491F-9841-9DA96BE12416}" type="presParOf" srcId="{55DBB019-510E-467C-9BFA-02D6B84EDD7B}" destId="{30560188-CF2F-4143-BB43-BAE0AC1FC4DC}" srcOrd="2" destOrd="0" presId="urn:microsoft.com/office/officeart/2008/layout/NameandTitleOrganizationalChart"/>
    <dgm:cxn modelId="{FEFC3B44-782E-41EF-B6E8-CD0F7948034D}" type="presParOf" srcId="{0A215E7B-AB7F-45F8-A408-29A0BC6995DB}" destId="{DA9E5F03-EC85-4BF7-A59C-E9E73BBBA0E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30425FE-AA31-4FA7-90F2-5E4D637F0A61}" type="presOf" srcId="{EB0633A8-1B25-4A20-BFD0-231AA79E754E}" destId="{1221CC74-2A6C-4608-AB6B-F8934710202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AUDUSD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/>
      <dgm:spPr/>
      <dgm:t>
        <a:bodyPr/>
        <a:lstStyle/>
        <a:p>
          <a:r>
            <a:rPr lang="ar-EG" dirty="0"/>
            <a:t>باع المستثمرون الاسترالي</a:t>
          </a:r>
          <a:endParaRPr lang="en-US" dirty="0"/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BF7CA233-9C96-41AC-8A27-D93D2CF88CC1}">
      <dgm:prSet phldrT="[Text]"/>
      <dgm:spPr/>
      <dgm:t>
        <a:bodyPr/>
        <a:lstStyle/>
        <a:p>
          <a:r>
            <a:rPr lang="ar-EG" dirty="0"/>
            <a:t>واشتروا الدولار, لانه ملاذ أمن</a:t>
          </a:r>
          <a:endParaRPr lang="en-US" dirty="0"/>
        </a:p>
      </dgm:t>
    </dgm:pt>
    <dgm:pt modelId="{7755FC65-90BD-4E1C-8DF4-F7DA8E04EEF7}" type="parTrans" cxnId="{40ACEF6C-D3BA-4C1B-9EB2-C3956ACD8FE5}">
      <dgm:prSet/>
      <dgm:spPr/>
      <dgm:t>
        <a:bodyPr/>
        <a:lstStyle/>
        <a:p>
          <a:endParaRPr lang="en-US"/>
        </a:p>
      </dgm:t>
    </dgm:pt>
    <dgm:pt modelId="{CDC33A0E-79ED-41AA-9409-4D1C73BB7732}" type="sibTrans" cxnId="{40ACEF6C-D3BA-4C1B-9EB2-C3956ACD8FE5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NZDCHF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/>
      <dgm:spPr/>
      <dgm:t>
        <a:bodyPr/>
        <a:lstStyle/>
        <a:p>
          <a:r>
            <a:rPr lang="ar-EG" dirty="0"/>
            <a:t>باع المستثمرون النيوزلندي</a:t>
          </a:r>
          <a:endParaRPr lang="en-US" dirty="0"/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3152FC9F-BC8A-4708-BDFD-564C5E0677FB}">
      <dgm:prSet phldrT="[Text]"/>
      <dgm:spPr/>
      <dgm:t>
        <a:bodyPr/>
        <a:lstStyle/>
        <a:p>
          <a:r>
            <a:rPr lang="ar-EG" dirty="0"/>
            <a:t>واشتروا الفرنك, لأنه ملاذ أمن</a:t>
          </a:r>
          <a:endParaRPr lang="en-US" dirty="0"/>
        </a:p>
      </dgm:t>
    </dgm:pt>
    <dgm:pt modelId="{C52D704A-050C-44A0-82C6-7A27398A09D0}" type="parTrans" cxnId="{A9ADEFA2-D4D9-4E28-A8F8-F4AD58D58482}">
      <dgm:prSet/>
      <dgm:spPr/>
      <dgm:t>
        <a:bodyPr/>
        <a:lstStyle/>
        <a:p>
          <a:endParaRPr lang="en-US"/>
        </a:p>
      </dgm:t>
    </dgm:pt>
    <dgm:pt modelId="{B463AE48-27DE-4C52-B8D8-E88EE58A8C04}" type="sibTrans" cxnId="{A9ADEFA2-D4D9-4E28-A8F8-F4AD58D58482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CADJPY</a:t>
          </a: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6311A03D-64CD-4130-9699-11CBFFC81D03}">
      <dgm:prSet phldrT="[Text]"/>
      <dgm:spPr/>
      <dgm:t>
        <a:bodyPr/>
        <a:lstStyle/>
        <a:p>
          <a:r>
            <a:rPr lang="ar-EG" dirty="0"/>
            <a:t>باع المستثمرون الكندي</a:t>
          </a:r>
          <a:endParaRPr lang="en-US" dirty="0"/>
        </a:p>
      </dgm:t>
    </dgm:pt>
    <dgm:pt modelId="{20530C4D-8C88-48DF-9467-9C518BAB03D1}" type="parTrans" cxnId="{68856ECB-3000-404A-8DD4-7E4FF8B5D9F5}">
      <dgm:prSet/>
      <dgm:spPr/>
      <dgm:t>
        <a:bodyPr/>
        <a:lstStyle/>
        <a:p>
          <a:endParaRPr lang="en-US"/>
        </a:p>
      </dgm:t>
    </dgm:pt>
    <dgm:pt modelId="{00BA8501-A0ED-473A-8165-AFDEEA537342}" type="sibTrans" cxnId="{68856ECB-3000-404A-8DD4-7E4FF8B5D9F5}">
      <dgm:prSet/>
      <dgm:spPr/>
      <dgm:t>
        <a:bodyPr/>
        <a:lstStyle/>
        <a:p>
          <a:endParaRPr lang="en-US"/>
        </a:p>
      </dgm:t>
    </dgm:pt>
    <dgm:pt modelId="{A9CD0AA2-45E4-444C-BD8B-85F767C74ECF}">
      <dgm:prSet phldrT="[Text]"/>
      <dgm:spPr/>
      <dgm:t>
        <a:bodyPr/>
        <a:lstStyle/>
        <a:p>
          <a:r>
            <a:rPr lang="ar-EG" dirty="0"/>
            <a:t>اشتروا الين لأنه ملاذ أمن</a:t>
          </a:r>
          <a:endParaRPr lang="en-US" dirty="0"/>
        </a:p>
      </dgm:t>
    </dgm:pt>
    <dgm:pt modelId="{A950B0DB-A7D6-458E-9A2E-0F03E06878FF}" type="parTrans" cxnId="{041C47E2-8A62-4078-AAEF-B3E6B8EBF108}">
      <dgm:prSet/>
      <dgm:spPr/>
      <dgm:t>
        <a:bodyPr/>
        <a:lstStyle/>
        <a:p>
          <a:endParaRPr lang="en-US"/>
        </a:p>
      </dgm:t>
    </dgm:pt>
    <dgm:pt modelId="{FE97418B-D6F8-47F7-8591-F0A70D68805E}" type="sibTrans" cxnId="{041C47E2-8A62-4078-AAEF-B3E6B8EBF108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/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/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A539C46B-D183-4208-9772-ACD883CDD49F}" type="presOf" srcId="{BF7CA233-9C96-41AC-8A27-D93D2CF88CC1}" destId="{724C606D-0AF2-41B1-9965-7E3AC7CA2328}" srcOrd="0" destOrd="1" presId="urn:microsoft.com/office/officeart/2005/8/layout/vList5"/>
    <dgm:cxn modelId="{40ACEF6C-D3BA-4C1B-9EB2-C3956ACD8FE5}" srcId="{27E509AF-DD82-48D5-A77F-0F475CA2DAF9}" destId="{BF7CA233-9C96-41AC-8A27-D93D2CF88CC1}" srcOrd="1" destOrd="0" parTransId="{7755FC65-90BD-4E1C-8DF4-F7DA8E04EEF7}" sibTransId="{CDC33A0E-79ED-41AA-9409-4D1C73BB7732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ECB6688B-40C6-44FE-A1B8-0B397A7D15F6}" type="presOf" srcId="{6311A03D-64CD-4130-9699-11CBFFC81D03}" destId="{E1B86D63-7101-42CB-993B-8D6D0C957B49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A9ADEFA2-D4D9-4E28-A8F8-F4AD58D58482}" srcId="{DCD4D42C-4DD1-46FF-8B23-6ACE63F50AAC}" destId="{3152FC9F-BC8A-4708-BDFD-564C5E0677FB}" srcOrd="1" destOrd="0" parTransId="{C52D704A-050C-44A0-82C6-7A27398A09D0}" sibTransId="{B463AE48-27DE-4C52-B8D8-E88EE58A8C04}"/>
    <dgm:cxn modelId="{7DE7CFAD-D1EA-4B5B-9C64-E8D9907194B4}" type="presOf" srcId="{3152FC9F-BC8A-4708-BDFD-564C5E0677FB}" destId="{BF37C01A-A18E-47CB-95A1-98F1A0FE1686}" srcOrd="0" destOrd="1" presId="urn:microsoft.com/office/officeart/2005/8/layout/vList5"/>
    <dgm:cxn modelId="{99B4F5AF-0A7F-491B-96AF-EE02AE9F9EC5}" type="presOf" srcId="{A9CD0AA2-45E4-444C-BD8B-85F767C74ECF}" destId="{E1B86D63-7101-42CB-993B-8D6D0C957B49}" srcOrd="0" destOrd="1" presId="urn:microsoft.com/office/officeart/2005/8/layout/vList5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68856ECB-3000-404A-8DD4-7E4FF8B5D9F5}" srcId="{E8BA526B-3603-43A6-8EC5-996A8D9375F6}" destId="{6311A03D-64CD-4130-9699-11CBFFC81D03}" srcOrd="0" destOrd="0" parTransId="{20530C4D-8C88-48DF-9467-9C518BAB03D1}" sibTransId="{00BA8501-A0ED-473A-8165-AFDEEA537342}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041C47E2-8A62-4078-AAEF-B3E6B8EBF108}" srcId="{E8BA526B-3603-43A6-8EC5-996A8D9375F6}" destId="{A9CD0AA2-45E4-444C-BD8B-85F767C74ECF}" srcOrd="1" destOrd="0" parTransId="{A950B0DB-A7D6-458E-9A2E-0F03E06878FF}" sibTransId="{FE97418B-D6F8-47F7-8591-F0A70D68805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30425FE-AA31-4FA7-90F2-5E4D637F0A61}" type="presOf" srcId="{EB0633A8-1B25-4A20-BFD0-231AA79E754E}" destId="{1221CC74-2A6C-4608-AB6B-F8934710202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3d2" qsCatId="3D" csTypeId="urn:microsoft.com/office/officeart/2005/8/colors/accent1_2" csCatId="accent1" phldr="1"/>
      <dgm:spPr/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30425FE-AA31-4FA7-90F2-5E4D637F0A61}" type="presOf" srcId="{EB0633A8-1B25-4A20-BFD0-231AA79E754E}" destId="{1221CC74-2A6C-4608-AB6B-F8934710202A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AUDUSD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/>
      <dgm:spPr/>
      <dgm:t>
        <a:bodyPr/>
        <a:lstStyle/>
        <a:p>
          <a:endParaRPr lang="en-US" dirty="0"/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AUDCHF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/>
      <dgm:spPr/>
      <dgm:t>
        <a:bodyPr/>
        <a:lstStyle/>
        <a:p>
          <a:endParaRPr lang="en-US" dirty="0"/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AUDJPY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/>
      <dgm:spPr/>
      <dgm:t>
        <a:bodyPr/>
        <a:lstStyle/>
        <a:p>
          <a:endParaRPr lang="en-US" dirty="0"/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/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/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NZDUSD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>
        <a:xfrm>
          <a:off x="0" y="996"/>
          <a:ext cx="1101686" cy="657473"/>
        </a:xfrm>
        <a:prstGeom prst="roundRect">
          <a:avLst/>
        </a:prstGeom>
      </dgm:spPr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>
        <a:xfrm rot="5400000">
          <a:off x="1817973" y="-649543"/>
          <a:ext cx="525978" cy="1958552"/>
        </a:xfrm>
        <a:prstGeom prst="round2SameRect">
          <a:avLst/>
        </a:prstGeom>
      </dgm:spPr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1817973" y="40803"/>
          <a:ext cx="525978" cy="1958552"/>
        </a:xfrm>
        <a:prstGeom prst="round2SameRect">
          <a:avLst/>
        </a:prstGeom>
      </dgm:spPr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1817973" y="731149"/>
          <a:ext cx="525978" cy="1958552"/>
        </a:xfrm>
        <a:prstGeom prst="round2SameRect">
          <a:avLst/>
        </a:prstGeom>
      </dgm:spPr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 custT="1"/>
      <dgm:spPr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USDCAD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CADCHF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CADJPY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>
        <a:xfrm>
          <a:off x="0" y="996"/>
          <a:ext cx="1101686" cy="657473"/>
        </a:xfrm>
        <a:prstGeom prst="roundRect">
          <a:avLst/>
        </a:prstGeom>
      </dgm:spPr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>
        <a:xfrm rot="5400000">
          <a:off x="1817973" y="-649543"/>
          <a:ext cx="525978" cy="1958552"/>
        </a:xfrm>
        <a:prstGeom prst="round2SameRect">
          <a:avLst/>
        </a:prstGeom>
      </dgm:spPr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1817973" y="40803"/>
          <a:ext cx="525978" cy="1958552"/>
        </a:xfrm>
        <a:prstGeom prst="round2SameRect">
          <a:avLst/>
        </a:prstGeom>
      </dgm:spPr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1817973" y="731149"/>
          <a:ext cx="525978" cy="1958552"/>
        </a:xfrm>
        <a:prstGeom prst="round2SameRect">
          <a:avLst/>
        </a:prstGeom>
      </dgm:spPr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EURUSD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>
        <a:xfrm>
          <a:off x="0" y="996"/>
          <a:ext cx="1101686" cy="657473"/>
        </a:xfrm>
        <a:prstGeom prst="roundRect">
          <a:avLst/>
        </a:prstGeom>
      </dgm:spPr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>
        <a:xfrm rot="5400000">
          <a:off x="1817973" y="-649543"/>
          <a:ext cx="525978" cy="1958552"/>
        </a:xfrm>
        <a:prstGeom prst="round2SameRect">
          <a:avLst/>
        </a:prstGeom>
      </dgm:spPr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1817973" y="40803"/>
          <a:ext cx="525978" cy="1958552"/>
        </a:xfrm>
        <a:prstGeom prst="round2SameRect">
          <a:avLst/>
        </a:prstGeom>
      </dgm:spPr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1817973" y="731149"/>
          <a:ext cx="525978" cy="1958552"/>
        </a:xfrm>
        <a:prstGeom prst="round2SameRect">
          <a:avLst/>
        </a:prstGeom>
      </dgm:spPr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شراء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بيع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دولار أمريكي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أسترالي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 custT="1"/>
      <dgm:spPr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GBPUSD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GBPCHF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 custT="1"/>
      <dgm:spPr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gm:spPr>
      <dgm:t>
        <a:bodyPr spcFirstLastPara="0" vert="horz" wrap="square" lIns="99060" tIns="49530" rIns="99060" bIns="49530" numCol="1" spcCol="1270" anchor="ctr" anchorCtr="0"/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>
        <a:xfrm>
          <a:off x="0" y="996"/>
          <a:ext cx="1101686" cy="657473"/>
        </a:xfrm>
        <a:prstGeom prst="roundRect">
          <a:avLst/>
        </a:prstGeom>
      </dgm:spPr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>
        <a:xfrm rot="5400000">
          <a:off x="1817973" y="-649543"/>
          <a:ext cx="525978" cy="1958552"/>
        </a:xfrm>
        <a:prstGeom prst="round2SameRect">
          <a:avLst/>
        </a:prstGeom>
      </dgm:spPr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1817973" y="40803"/>
          <a:ext cx="525978" cy="1958552"/>
        </a:xfrm>
        <a:prstGeom prst="round2SameRect">
          <a:avLst/>
        </a:prstGeom>
      </dgm:spPr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1817973" y="731149"/>
          <a:ext cx="525978" cy="1958552"/>
        </a:xfrm>
        <a:prstGeom prst="round2SameRect">
          <a:avLst/>
        </a:prstGeom>
      </dgm:spPr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DC9E35F-D0CE-456A-B939-DC0A913A8C50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09AF-DD82-48D5-A77F-0F475CA2DAF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EURAUD</a:t>
          </a:r>
        </a:p>
      </dgm:t>
    </dgm:pt>
    <dgm:pt modelId="{8591DA8C-CBAF-4768-97A0-2DAACC80C0F7}" type="parTrans" cxnId="{C923F981-6BDC-447B-927D-C159D6EAD21A}">
      <dgm:prSet/>
      <dgm:spPr/>
      <dgm:t>
        <a:bodyPr/>
        <a:lstStyle/>
        <a:p>
          <a:endParaRPr lang="en-US"/>
        </a:p>
      </dgm:t>
    </dgm:pt>
    <dgm:pt modelId="{AB5C956E-50BC-469C-8596-62CBBFF03353}" type="sibTrans" cxnId="{C923F981-6BDC-447B-927D-C159D6EAD21A}">
      <dgm:prSet/>
      <dgm:spPr/>
      <dgm:t>
        <a:bodyPr/>
        <a:lstStyle/>
        <a:p>
          <a:endParaRPr lang="en-US"/>
        </a:p>
      </dgm:t>
    </dgm:pt>
    <dgm:pt modelId="{AB635BB4-A551-4864-B595-56DC189940FE}">
      <dgm:prSet phldrT="[Text]"/>
      <dgm:spPr/>
      <dgm:t>
        <a:bodyPr/>
        <a:lstStyle/>
        <a:p>
          <a:endParaRPr lang="en-US" dirty="0"/>
        </a:p>
      </dgm:t>
    </dgm:pt>
    <dgm:pt modelId="{94A6EBE5-CFF0-435E-A88C-541D4D1BAECA}" type="parTrans" cxnId="{6CB124A0-E2CD-4EC6-8527-AA6ED2F858C7}">
      <dgm:prSet/>
      <dgm:spPr/>
      <dgm:t>
        <a:bodyPr/>
        <a:lstStyle/>
        <a:p>
          <a:endParaRPr lang="en-US"/>
        </a:p>
      </dgm:t>
    </dgm:pt>
    <dgm:pt modelId="{5AB32BF0-EB10-41DD-AB57-E48B36FCCF02}" type="sibTrans" cxnId="{6CB124A0-E2CD-4EC6-8527-AA6ED2F858C7}">
      <dgm:prSet/>
      <dgm:spPr/>
      <dgm:t>
        <a:bodyPr/>
        <a:lstStyle/>
        <a:p>
          <a:endParaRPr lang="en-US"/>
        </a:p>
      </dgm:t>
    </dgm:pt>
    <dgm:pt modelId="{DCD4D42C-4DD1-46FF-8B23-6ACE63F50AAC}">
      <dgm:prSet phldrT="[Text]" custT="1"/>
      <dgm:spPr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7150" tIns="28575" rIns="57150" bIns="2857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GBPNZD</a:t>
          </a:r>
        </a:p>
      </dgm:t>
    </dgm:pt>
    <dgm:pt modelId="{145A400D-30C0-42E6-AE05-1CD630F5FE47}" type="parTrans" cxnId="{05757C1B-15D0-49FE-80C2-2FD290E02D25}">
      <dgm:prSet/>
      <dgm:spPr/>
      <dgm:t>
        <a:bodyPr/>
        <a:lstStyle/>
        <a:p>
          <a:endParaRPr lang="en-US"/>
        </a:p>
      </dgm:t>
    </dgm:pt>
    <dgm:pt modelId="{28679265-0696-40BE-BE43-D50E2AB5A78A}" type="sibTrans" cxnId="{05757C1B-15D0-49FE-80C2-2FD290E02D25}">
      <dgm:prSet/>
      <dgm:spPr/>
      <dgm:t>
        <a:bodyPr/>
        <a:lstStyle/>
        <a:p>
          <a:endParaRPr lang="en-US"/>
        </a:p>
      </dgm:t>
    </dgm:pt>
    <dgm:pt modelId="{5EBD9FA6-F3B5-439C-BA03-3180F42A4DAA}">
      <dgm:prSet phldrT="[Text]"/>
      <dgm:spPr/>
      <dgm:t>
        <a:bodyPr/>
        <a:lstStyle/>
        <a:p>
          <a:endParaRPr lang="en-US" dirty="0"/>
        </a:p>
      </dgm:t>
    </dgm:pt>
    <dgm:pt modelId="{9EA84910-0EB7-4F60-A4CE-039A1FDEC90F}" type="parTrans" cxnId="{C9E88AC4-0959-463E-B262-6B1A22C5B783}">
      <dgm:prSet/>
      <dgm:spPr/>
      <dgm:t>
        <a:bodyPr/>
        <a:lstStyle/>
        <a:p>
          <a:endParaRPr lang="en-US"/>
        </a:p>
      </dgm:t>
    </dgm:pt>
    <dgm:pt modelId="{10027FB4-B2C8-44EE-A0EB-CFAC7E76798E}" type="sibTrans" cxnId="{C9E88AC4-0959-463E-B262-6B1A22C5B783}">
      <dgm:prSet/>
      <dgm:spPr/>
      <dgm:t>
        <a:bodyPr/>
        <a:lstStyle/>
        <a:p>
          <a:endParaRPr lang="en-US"/>
        </a:p>
      </dgm:t>
    </dgm:pt>
    <dgm:pt modelId="{E8BA526B-3603-43A6-8EC5-996A8D9375F6}">
      <dgm:prSet phldrT="[Text]" custT="1"/>
      <dgm:spPr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57150" tIns="28575" rIns="57150" bIns="28575" numCol="1" spcCol="1270" anchor="ctr" anchorCtr="0"/>
        <a:lstStyle/>
        <a:p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GBPCAD</a:t>
          </a:r>
          <a:endParaRPr lang="ar-EG" sz="15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E72A1070-7AAC-4D0D-9EBD-AE397E142FBB}" type="parTrans" cxnId="{5007EA14-9A4A-4A5D-BC1B-9F32D9929C2F}">
      <dgm:prSet/>
      <dgm:spPr/>
      <dgm:t>
        <a:bodyPr/>
        <a:lstStyle/>
        <a:p>
          <a:endParaRPr lang="en-US"/>
        </a:p>
      </dgm:t>
    </dgm:pt>
    <dgm:pt modelId="{5E8BB4D7-A136-482C-B8D3-5D41260F9BBD}" type="sibTrans" cxnId="{5007EA14-9A4A-4A5D-BC1B-9F32D9929C2F}">
      <dgm:prSet/>
      <dgm:spPr/>
      <dgm:t>
        <a:bodyPr/>
        <a:lstStyle/>
        <a:p>
          <a:endParaRPr lang="en-US"/>
        </a:p>
      </dgm:t>
    </dgm:pt>
    <dgm:pt modelId="{A5A3E6B0-F1AF-4B71-A4B3-B72D44D0283E}">
      <dgm:prSet phldrT="[Text]"/>
      <dgm:spPr/>
      <dgm:t>
        <a:bodyPr/>
        <a:lstStyle/>
        <a:p>
          <a:endParaRPr lang="en-US" dirty="0"/>
        </a:p>
      </dgm:t>
    </dgm:pt>
    <dgm:pt modelId="{A09B1888-6A21-467A-B06F-E76CF64B40A0}" type="parTrans" cxnId="{68BC8DE2-5A10-488B-8312-39F14E8DC501}">
      <dgm:prSet/>
      <dgm:spPr/>
      <dgm:t>
        <a:bodyPr/>
        <a:lstStyle/>
        <a:p>
          <a:endParaRPr lang="en-US"/>
        </a:p>
      </dgm:t>
    </dgm:pt>
    <dgm:pt modelId="{39B0147F-823D-43EE-895F-FA417CA0028E}" type="sibTrans" cxnId="{68BC8DE2-5A10-488B-8312-39F14E8DC501}">
      <dgm:prSet/>
      <dgm:spPr/>
      <dgm:t>
        <a:bodyPr/>
        <a:lstStyle/>
        <a:p>
          <a:endParaRPr lang="en-US"/>
        </a:p>
      </dgm:t>
    </dgm:pt>
    <dgm:pt modelId="{EB18844A-9BAB-4F04-8D2F-A5B1E56A96ED}" type="pres">
      <dgm:prSet presAssocID="{7DC9E35F-D0CE-456A-B939-DC0A913A8C50}" presName="Name0" presStyleCnt="0">
        <dgm:presLayoutVars>
          <dgm:dir/>
          <dgm:animLvl val="lvl"/>
          <dgm:resizeHandles val="exact"/>
        </dgm:presLayoutVars>
      </dgm:prSet>
      <dgm:spPr/>
    </dgm:pt>
    <dgm:pt modelId="{6F8E3726-F6BA-495A-BC24-D0223F9B5309}" type="pres">
      <dgm:prSet presAssocID="{27E509AF-DD82-48D5-A77F-0F475CA2DAF9}" presName="linNode" presStyleCnt="0"/>
      <dgm:spPr/>
    </dgm:pt>
    <dgm:pt modelId="{1F3EDE62-759A-4E59-84A6-2BE8CB55A853}" type="pres">
      <dgm:prSet presAssocID="{27E509AF-DD82-48D5-A77F-0F475CA2DAF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4C606D-0AF2-41B1-9965-7E3AC7CA2328}" type="pres">
      <dgm:prSet presAssocID="{27E509AF-DD82-48D5-A77F-0F475CA2DAF9}" presName="descendantText" presStyleLbl="alignAccFollowNode1" presStyleIdx="0" presStyleCnt="3">
        <dgm:presLayoutVars>
          <dgm:bulletEnabled val="1"/>
        </dgm:presLayoutVars>
      </dgm:prSet>
      <dgm:spPr/>
    </dgm:pt>
    <dgm:pt modelId="{116C38D7-911A-4761-BDB5-6DC1D6AFA4A5}" type="pres">
      <dgm:prSet presAssocID="{AB5C956E-50BC-469C-8596-62CBBFF03353}" presName="sp" presStyleCnt="0"/>
      <dgm:spPr/>
    </dgm:pt>
    <dgm:pt modelId="{17CD0E3E-3945-4969-92DC-E258A8165CF9}" type="pres">
      <dgm:prSet presAssocID="{DCD4D42C-4DD1-46FF-8B23-6ACE63F50AAC}" presName="linNode" presStyleCnt="0"/>
      <dgm:spPr/>
    </dgm:pt>
    <dgm:pt modelId="{998B7171-DB83-4EAE-AC5D-796201FF0B7A}" type="pres">
      <dgm:prSet presAssocID="{DCD4D42C-4DD1-46FF-8B23-6ACE63F50AAC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0" y="691342"/>
          <a:ext cx="1101686" cy="657473"/>
        </a:xfrm>
        <a:prstGeom prst="roundRect">
          <a:avLst/>
        </a:prstGeom>
      </dgm:spPr>
    </dgm:pt>
    <dgm:pt modelId="{BF37C01A-A18E-47CB-95A1-98F1A0FE1686}" type="pres">
      <dgm:prSet presAssocID="{DCD4D42C-4DD1-46FF-8B23-6ACE63F50AAC}" presName="descendantText" presStyleLbl="alignAccFollowNode1" presStyleIdx="1" presStyleCnt="3">
        <dgm:presLayoutVars>
          <dgm:bulletEnabled val="1"/>
        </dgm:presLayoutVars>
      </dgm:prSet>
      <dgm:spPr/>
    </dgm:pt>
    <dgm:pt modelId="{6CA2BFC6-36E7-483E-9519-31D4C7C39692}" type="pres">
      <dgm:prSet presAssocID="{28679265-0696-40BE-BE43-D50E2AB5A78A}" presName="sp" presStyleCnt="0"/>
      <dgm:spPr/>
    </dgm:pt>
    <dgm:pt modelId="{EDCB009D-814E-4174-BF65-1F5E3DBFBE61}" type="pres">
      <dgm:prSet presAssocID="{E8BA526B-3603-43A6-8EC5-996A8D9375F6}" presName="linNode" presStyleCnt="0"/>
      <dgm:spPr/>
    </dgm:pt>
    <dgm:pt modelId="{23CED33E-D94E-4D15-AA86-C9B60C92E6D9}" type="pres">
      <dgm:prSet presAssocID="{E8BA526B-3603-43A6-8EC5-996A8D9375F6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0" y="1381689"/>
          <a:ext cx="1101686" cy="657473"/>
        </a:xfrm>
        <a:prstGeom prst="roundRect">
          <a:avLst/>
        </a:prstGeom>
      </dgm:spPr>
    </dgm:pt>
    <dgm:pt modelId="{E1B86D63-7101-42CB-993B-8D6D0C957B49}" type="pres">
      <dgm:prSet presAssocID="{E8BA526B-3603-43A6-8EC5-996A8D9375F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8B0C60B-9138-4E64-A03D-D547EF4EBD0E}" type="presOf" srcId="{E8BA526B-3603-43A6-8EC5-996A8D9375F6}" destId="{23CED33E-D94E-4D15-AA86-C9B60C92E6D9}" srcOrd="0" destOrd="0" presId="urn:microsoft.com/office/officeart/2005/8/layout/vList5"/>
    <dgm:cxn modelId="{5007EA14-9A4A-4A5D-BC1B-9F32D9929C2F}" srcId="{7DC9E35F-D0CE-456A-B939-DC0A913A8C50}" destId="{E8BA526B-3603-43A6-8EC5-996A8D9375F6}" srcOrd="2" destOrd="0" parTransId="{E72A1070-7AAC-4D0D-9EBD-AE397E142FBB}" sibTransId="{5E8BB4D7-A136-482C-B8D3-5D41260F9BBD}"/>
    <dgm:cxn modelId="{05757C1B-15D0-49FE-80C2-2FD290E02D25}" srcId="{7DC9E35F-D0CE-456A-B939-DC0A913A8C50}" destId="{DCD4D42C-4DD1-46FF-8B23-6ACE63F50AAC}" srcOrd="1" destOrd="0" parTransId="{145A400D-30C0-42E6-AE05-1CD630F5FE47}" sibTransId="{28679265-0696-40BE-BE43-D50E2AB5A78A}"/>
    <dgm:cxn modelId="{C923F981-6BDC-447B-927D-C159D6EAD21A}" srcId="{7DC9E35F-D0CE-456A-B939-DC0A913A8C50}" destId="{27E509AF-DD82-48D5-A77F-0F475CA2DAF9}" srcOrd="0" destOrd="0" parTransId="{8591DA8C-CBAF-4768-97A0-2DAACC80C0F7}" sibTransId="{AB5C956E-50BC-469C-8596-62CBBFF03353}"/>
    <dgm:cxn modelId="{8AB25188-35E3-4C4E-9A31-036F2CAE2AE6}" type="presOf" srcId="{DCD4D42C-4DD1-46FF-8B23-6ACE63F50AAC}" destId="{998B7171-DB83-4EAE-AC5D-796201FF0B7A}" srcOrd="0" destOrd="0" presId="urn:microsoft.com/office/officeart/2005/8/layout/vList5"/>
    <dgm:cxn modelId="{89D91F97-1A8D-4CBF-AF9A-7CD2FF47ABD1}" type="presOf" srcId="{7DC9E35F-D0CE-456A-B939-DC0A913A8C50}" destId="{EB18844A-9BAB-4F04-8D2F-A5B1E56A96ED}" srcOrd="0" destOrd="0" presId="urn:microsoft.com/office/officeart/2005/8/layout/vList5"/>
    <dgm:cxn modelId="{796C139D-BB6C-4DF0-8E0E-EA688B05AFCA}" type="presOf" srcId="{27E509AF-DD82-48D5-A77F-0F475CA2DAF9}" destId="{1F3EDE62-759A-4E59-84A6-2BE8CB55A853}" srcOrd="0" destOrd="0" presId="urn:microsoft.com/office/officeart/2005/8/layout/vList5"/>
    <dgm:cxn modelId="{798C659E-61FE-4795-B083-09E6F47D5040}" type="presOf" srcId="{A5A3E6B0-F1AF-4B71-A4B3-B72D44D0283E}" destId="{E1B86D63-7101-42CB-993B-8D6D0C957B49}" srcOrd="0" destOrd="0" presId="urn:microsoft.com/office/officeart/2005/8/layout/vList5"/>
    <dgm:cxn modelId="{6CB124A0-E2CD-4EC6-8527-AA6ED2F858C7}" srcId="{27E509AF-DD82-48D5-A77F-0F475CA2DAF9}" destId="{AB635BB4-A551-4864-B595-56DC189940FE}" srcOrd="0" destOrd="0" parTransId="{94A6EBE5-CFF0-435E-A88C-541D4D1BAECA}" sibTransId="{5AB32BF0-EB10-41DD-AB57-E48B36FCCF02}"/>
    <dgm:cxn modelId="{C9E88AC4-0959-463E-B262-6B1A22C5B783}" srcId="{DCD4D42C-4DD1-46FF-8B23-6ACE63F50AAC}" destId="{5EBD9FA6-F3B5-439C-BA03-3180F42A4DAA}" srcOrd="0" destOrd="0" parTransId="{9EA84910-0EB7-4F60-A4CE-039A1FDEC90F}" sibTransId="{10027FB4-B2C8-44EE-A0EB-CFAC7E76798E}"/>
    <dgm:cxn modelId="{F80EDDC8-17BF-4F25-8D20-BD122E261A7B}" type="presOf" srcId="{AB635BB4-A551-4864-B595-56DC189940FE}" destId="{724C606D-0AF2-41B1-9965-7E3AC7CA2328}" srcOrd="0" destOrd="0" presId="urn:microsoft.com/office/officeart/2005/8/layout/vList5"/>
    <dgm:cxn modelId="{DBCF44E1-1605-41EF-80FC-B301E811BD58}" type="presOf" srcId="{5EBD9FA6-F3B5-439C-BA03-3180F42A4DAA}" destId="{BF37C01A-A18E-47CB-95A1-98F1A0FE1686}" srcOrd="0" destOrd="0" presId="urn:microsoft.com/office/officeart/2005/8/layout/vList5"/>
    <dgm:cxn modelId="{68BC8DE2-5A10-488B-8312-39F14E8DC501}" srcId="{E8BA526B-3603-43A6-8EC5-996A8D9375F6}" destId="{A5A3E6B0-F1AF-4B71-A4B3-B72D44D0283E}" srcOrd="0" destOrd="0" parTransId="{A09B1888-6A21-467A-B06F-E76CF64B40A0}" sibTransId="{39B0147F-823D-43EE-895F-FA417CA0028E}"/>
    <dgm:cxn modelId="{E3375983-993C-4CDB-B332-6F2ACEA92779}" type="presParOf" srcId="{EB18844A-9BAB-4F04-8D2F-A5B1E56A96ED}" destId="{6F8E3726-F6BA-495A-BC24-D0223F9B5309}" srcOrd="0" destOrd="0" presId="urn:microsoft.com/office/officeart/2005/8/layout/vList5"/>
    <dgm:cxn modelId="{2225B8CE-2D39-4633-BDB9-437BE38FEE4E}" type="presParOf" srcId="{6F8E3726-F6BA-495A-BC24-D0223F9B5309}" destId="{1F3EDE62-759A-4E59-84A6-2BE8CB55A853}" srcOrd="0" destOrd="0" presId="urn:microsoft.com/office/officeart/2005/8/layout/vList5"/>
    <dgm:cxn modelId="{A5FBB4A4-909C-4449-AD55-A04B110FE248}" type="presParOf" srcId="{6F8E3726-F6BA-495A-BC24-D0223F9B5309}" destId="{724C606D-0AF2-41B1-9965-7E3AC7CA2328}" srcOrd="1" destOrd="0" presId="urn:microsoft.com/office/officeart/2005/8/layout/vList5"/>
    <dgm:cxn modelId="{773E9875-DC59-4760-A532-94721FC6840F}" type="presParOf" srcId="{EB18844A-9BAB-4F04-8D2F-A5B1E56A96ED}" destId="{116C38D7-911A-4761-BDB5-6DC1D6AFA4A5}" srcOrd="1" destOrd="0" presId="urn:microsoft.com/office/officeart/2005/8/layout/vList5"/>
    <dgm:cxn modelId="{FB2DE666-EFD5-4893-81E3-7B674B39D8AF}" type="presParOf" srcId="{EB18844A-9BAB-4F04-8D2F-A5B1E56A96ED}" destId="{17CD0E3E-3945-4969-92DC-E258A8165CF9}" srcOrd="2" destOrd="0" presId="urn:microsoft.com/office/officeart/2005/8/layout/vList5"/>
    <dgm:cxn modelId="{4D1BDE8C-7E2B-41A8-AA3D-04C273896C18}" type="presParOf" srcId="{17CD0E3E-3945-4969-92DC-E258A8165CF9}" destId="{998B7171-DB83-4EAE-AC5D-796201FF0B7A}" srcOrd="0" destOrd="0" presId="urn:microsoft.com/office/officeart/2005/8/layout/vList5"/>
    <dgm:cxn modelId="{887ADE86-9DC0-499C-A8C3-500D89E464F2}" type="presParOf" srcId="{17CD0E3E-3945-4969-92DC-E258A8165CF9}" destId="{BF37C01A-A18E-47CB-95A1-98F1A0FE1686}" srcOrd="1" destOrd="0" presId="urn:microsoft.com/office/officeart/2005/8/layout/vList5"/>
    <dgm:cxn modelId="{8725E10E-525C-4629-82DE-DA050C35B913}" type="presParOf" srcId="{EB18844A-9BAB-4F04-8D2F-A5B1E56A96ED}" destId="{6CA2BFC6-36E7-483E-9519-31D4C7C39692}" srcOrd="3" destOrd="0" presId="urn:microsoft.com/office/officeart/2005/8/layout/vList5"/>
    <dgm:cxn modelId="{4FBBB5AD-69C6-4FE0-9C36-264446A0DE77}" type="presParOf" srcId="{EB18844A-9BAB-4F04-8D2F-A5B1E56A96ED}" destId="{EDCB009D-814E-4174-BF65-1F5E3DBFBE61}" srcOrd="4" destOrd="0" presId="urn:microsoft.com/office/officeart/2005/8/layout/vList5"/>
    <dgm:cxn modelId="{ED95ADA5-D991-4CF5-A1D2-B88354AE5605}" type="presParOf" srcId="{EDCB009D-814E-4174-BF65-1F5E3DBFBE61}" destId="{23CED33E-D94E-4D15-AA86-C9B60C92E6D9}" srcOrd="0" destOrd="0" presId="urn:microsoft.com/office/officeart/2005/8/layout/vList5"/>
    <dgm:cxn modelId="{391BA178-716B-462D-AFBF-347C346A595E}" type="presParOf" srcId="{EDCB009D-814E-4174-BF65-1F5E3DBFBE61}" destId="{E1B86D63-7101-42CB-993B-8D6D0C957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255B330-2B43-42B6-A2C3-606C3B6C961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75145-E3AA-4C45-B9E8-EAF178E6A7FA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r>
            <a:rPr lang="ar-EG" dirty="0"/>
            <a:t>فى حالة </a:t>
          </a:r>
          <a:r>
            <a:rPr lang="ar-EG" dirty="0">
              <a:solidFill>
                <a:srgbClr val="0070C0"/>
              </a:solidFill>
            </a:rPr>
            <a:t>التفائل</a:t>
          </a:r>
          <a:r>
            <a:rPr lang="ar-EG" dirty="0"/>
            <a:t>, نشتري عملات أستراليا , نيوزلندا, وكندا </a:t>
          </a:r>
          <a:r>
            <a:rPr lang="ar-EG" dirty="0">
              <a:solidFill>
                <a:srgbClr val="FF0000"/>
              </a:solidFill>
            </a:rPr>
            <a:t>, ونبيع أمريكا وسويسرا واليابان</a:t>
          </a:r>
          <a:endParaRPr lang="en-US" dirty="0">
            <a:solidFill>
              <a:srgbClr val="FF0000"/>
            </a:solidFill>
          </a:endParaRPr>
        </a:p>
      </dgm:t>
    </dgm:pt>
    <dgm:pt modelId="{CD251DAC-3057-4185-BD98-FBCD818B94BA}" type="parTrans" cxnId="{A7564456-BCC3-445C-9520-FE9141E5300C}">
      <dgm:prSet/>
      <dgm:spPr/>
      <dgm:t>
        <a:bodyPr/>
        <a:lstStyle/>
        <a:p>
          <a:endParaRPr lang="en-US"/>
        </a:p>
      </dgm:t>
    </dgm:pt>
    <dgm:pt modelId="{BD0F08F6-2585-4734-B37E-B38FBF0AEC53}" type="sibTrans" cxnId="{A7564456-BCC3-445C-9520-FE9141E5300C}">
      <dgm:prSet/>
      <dgm:spPr/>
      <dgm:t>
        <a:bodyPr/>
        <a:lstStyle/>
        <a:p>
          <a:endParaRPr lang="en-US"/>
        </a:p>
      </dgm:t>
    </dgm:pt>
    <dgm:pt modelId="{CAD81AC9-012C-49E1-8DE2-8E54720CE088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يجب الحذر عن تداول عملات المجموعة الواحدة مقابل عملة من نفس المجموعة, مثال </a:t>
          </a:r>
          <a:r>
            <a:rPr lang="ar-EG" dirty="0">
              <a:solidFill>
                <a:srgbClr val="FF0000"/>
              </a:solidFill>
            </a:rPr>
            <a:t>الدولار مقابل الين </a:t>
          </a:r>
          <a:r>
            <a:rPr lang="ar-EG" dirty="0"/>
            <a:t>, </a:t>
          </a:r>
          <a:r>
            <a:rPr lang="ar-EG" dirty="0">
              <a:solidFill>
                <a:schemeClr val="accent2">
                  <a:lumMod val="50000"/>
                </a:schemeClr>
              </a:solidFill>
            </a:rPr>
            <a:t>والفرنك مقابل الين</a:t>
          </a:r>
          <a:r>
            <a:rPr lang="ar-EG" dirty="0"/>
            <a:t>, </a:t>
          </a:r>
          <a:r>
            <a:rPr lang="ar-EG" dirty="0">
              <a:solidFill>
                <a:srgbClr val="FF0000"/>
              </a:solidFill>
            </a:rPr>
            <a:t>والأسترالي مقابل الكندى</a:t>
          </a:r>
          <a:r>
            <a:rPr lang="ar-EG" dirty="0"/>
            <a:t>, </a:t>
          </a:r>
          <a:r>
            <a:rPr lang="ar-EG" dirty="0">
              <a:solidFill>
                <a:schemeClr val="accent2">
                  <a:lumMod val="50000"/>
                </a:schemeClr>
              </a:solidFill>
            </a:rPr>
            <a:t>والنيوزلندي مقابل الكندى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A87B85D8-4B6B-451E-AE7D-F8AC47A29F82}" type="parTrans" cxnId="{2D870579-D556-492D-A418-D6E4F9485D90}">
      <dgm:prSet/>
      <dgm:spPr/>
      <dgm:t>
        <a:bodyPr/>
        <a:lstStyle/>
        <a:p>
          <a:endParaRPr lang="en-US"/>
        </a:p>
      </dgm:t>
    </dgm:pt>
    <dgm:pt modelId="{21DD5122-EE58-4101-AB46-4A5F7C5153E7}" type="sibTrans" cxnId="{2D870579-D556-492D-A418-D6E4F9485D90}">
      <dgm:prSet/>
      <dgm:spPr/>
      <dgm:t>
        <a:bodyPr/>
        <a:lstStyle/>
        <a:p>
          <a:endParaRPr lang="en-US"/>
        </a:p>
      </dgm:t>
    </dgm:pt>
    <dgm:pt modelId="{FAA5ABF0-61B6-4632-8AC2-C5A8DB37FAA6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أكثر العملات </a:t>
          </a:r>
          <a:r>
            <a:rPr lang="ar-EG" dirty="0">
              <a:solidFill>
                <a:schemeClr val="bg2"/>
              </a:solidFill>
            </a:rPr>
            <a:t>حساسية للأسهم </a:t>
          </a:r>
          <a:r>
            <a:rPr lang="ar-EG" dirty="0"/>
            <a:t>: الأسترالي</a:t>
          </a:r>
          <a:endParaRPr lang="en-US" dirty="0"/>
        </a:p>
      </dgm:t>
    </dgm:pt>
    <dgm:pt modelId="{BD808334-BB97-4989-B521-E35FB7AC6CEC}" type="parTrans" cxnId="{0C3DFAB6-36BB-414C-9B5F-E60D8AF75A72}">
      <dgm:prSet/>
      <dgm:spPr/>
      <dgm:t>
        <a:bodyPr/>
        <a:lstStyle/>
        <a:p>
          <a:endParaRPr lang="en-US"/>
        </a:p>
      </dgm:t>
    </dgm:pt>
    <dgm:pt modelId="{16164319-F9B5-414F-82F9-8F9F45B21C4D}" type="sibTrans" cxnId="{0C3DFAB6-36BB-414C-9B5F-E60D8AF75A72}">
      <dgm:prSet/>
      <dgm:spPr/>
      <dgm:t>
        <a:bodyPr/>
        <a:lstStyle/>
        <a:p>
          <a:endParaRPr lang="en-US"/>
        </a:p>
      </dgm:t>
    </dgm:pt>
    <dgm:pt modelId="{21DD64C1-A6F3-4A15-9CD0-FD9BA7B85EBB}">
      <dgm:prSet phldrT="[Text]"/>
      <dgm:spPr>
        <a:solidFill>
          <a:srgbClr val="00B050">
            <a:alpha val="48000"/>
          </a:srgb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EG" dirty="0"/>
            <a:t>أكثر العملات حساسية </a:t>
          </a:r>
          <a:r>
            <a:rPr lang="ar-EG" dirty="0">
              <a:solidFill>
                <a:schemeClr val="bg2"/>
              </a:solidFill>
            </a:rPr>
            <a:t>للنفط</a:t>
          </a:r>
          <a:r>
            <a:rPr lang="ar-EG" dirty="0"/>
            <a:t> : الكندي</a:t>
          </a:r>
          <a:endParaRPr lang="en-US" dirty="0"/>
        </a:p>
      </dgm:t>
    </dgm:pt>
    <dgm:pt modelId="{DB632ABC-4889-4D47-A7E9-DF3A2753A21E}" type="parTrans" cxnId="{EB7E55B4-41FE-4240-927B-3A42C05597B5}">
      <dgm:prSet/>
      <dgm:spPr/>
      <dgm:t>
        <a:bodyPr/>
        <a:lstStyle/>
        <a:p>
          <a:endParaRPr lang="en-US"/>
        </a:p>
      </dgm:t>
    </dgm:pt>
    <dgm:pt modelId="{CCB7EFB7-F75C-4749-BF4F-5E4E848FD26E}" type="sibTrans" cxnId="{EB7E55B4-41FE-4240-927B-3A42C05597B5}">
      <dgm:prSet/>
      <dgm:spPr/>
      <dgm:t>
        <a:bodyPr/>
        <a:lstStyle/>
        <a:p>
          <a:endParaRPr lang="en-US"/>
        </a:p>
      </dgm:t>
    </dgm:pt>
    <dgm:pt modelId="{B9BEF65A-2F80-4353-A03B-75E2CE8AC18B}">
      <dgm:prSet custT="1"/>
      <dgm:spPr>
        <a:solidFill>
          <a:srgbClr val="00B050">
            <a:alpha val="48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82474" tIns="83820" rIns="156464" bIns="838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 dirty="0"/>
            <a:t>أكثر العملات </a:t>
          </a:r>
          <a:r>
            <a:rPr lang="ar-EG" sz="2200" kern="1200" dirty="0">
              <a:solidFill>
                <a:schemeClr val="bg2"/>
              </a:solidFill>
            </a:rPr>
            <a:t>تحركا</a:t>
          </a:r>
          <a:r>
            <a:rPr lang="ar-EG" sz="2200" kern="1200" dirty="0"/>
            <a:t> الباوند والين</a:t>
          </a:r>
          <a:endParaRPr lang="en-US" sz="2200" kern="1200" dirty="0">
            <a:solidFill>
              <a:prstClr val="white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</dgm:t>
    </dgm:pt>
    <dgm:pt modelId="{5D7A6351-384F-4738-B21C-30A75B5662D0}" type="parTrans" cxnId="{56F988A1-DAA4-468A-8372-3E940D9C4B8B}">
      <dgm:prSet/>
      <dgm:spPr/>
      <dgm:t>
        <a:bodyPr/>
        <a:lstStyle/>
        <a:p>
          <a:endParaRPr lang="en-US"/>
        </a:p>
      </dgm:t>
    </dgm:pt>
    <dgm:pt modelId="{BE926AA7-9EBF-4A78-AB6F-615168840BD2}" type="sibTrans" cxnId="{56F988A1-DAA4-468A-8372-3E940D9C4B8B}">
      <dgm:prSet/>
      <dgm:spPr/>
      <dgm:t>
        <a:bodyPr/>
        <a:lstStyle/>
        <a:p>
          <a:endParaRPr lang="en-US"/>
        </a:p>
      </dgm:t>
    </dgm:pt>
    <dgm:pt modelId="{3EF69193-ED14-45A7-A256-DA6F99B63A4A}" type="pres">
      <dgm:prSet presAssocID="{6255B330-2B43-42B6-A2C3-606C3B6C961A}" presName="linearFlow" presStyleCnt="0">
        <dgm:presLayoutVars>
          <dgm:dir/>
          <dgm:resizeHandles val="exact"/>
        </dgm:presLayoutVars>
      </dgm:prSet>
      <dgm:spPr/>
    </dgm:pt>
    <dgm:pt modelId="{57957779-0004-45D7-A1D9-1E769B3DF01A}" type="pres">
      <dgm:prSet presAssocID="{7D875145-E3AA-4C45-B9E8-EAF178E6A7FA}" presName="composite" presStyleCnt="0"/>
      <dgm:spPr/>
    </dgm:pt>
    <dgm:pt modelId="{58273B7E-B12C-4D1A-A943-F701EAEB41C7}" type="pres">
      <dgm:prSet presAssocID="{7D875145-E3AA-4C45-B9E8-EAF178E6A7FA}" presName="imgShp" presStyleLbl="fgImgPlace1" presStyleIdx="0" presStyleCnt="5" custLinFactNeighborX="835" custLinFactNeighborY="-445"/>
      <dgm:spPr>
        <a:solidFill>
          <a:schemeClr val="accent6">
            <a:lumMod val="60000"/>
            <a:lumOff val="40000"/>
          </a:schemeClr>
        </a:solidFill>
      </dgm:spPr>
    </dgm:pt>
    <dgm:pt modelId="{7A3CAE7B-BF1E-4748-80EC-DA4E169A9A21}" type="pres">
      <dgm:prSet presAssocID="{7D875145-E3AA-4C45-B9E8-EAF178E6A7FA}" presName="txShp" presStyleLbl="node1" presStyleIdx="0" presStyleCnt="5">
        <dgm:presLayoutVars>
          <dgm:bulletEnabled val="1"/>
        </dgm:presLayoutVars>
      </dgm:prSet>
      <dgm:spPr/>
    </dgm:pt>
    <dgm:pt modelId="{A7CF0E0E-06B8-4558-BDB2-8EB90928C0ED}" type="pres">
      <dgm:prSet presAssocID="{BD0F08F6-2585-4734-B37E-B38FBF0AEC53}" presName="spacing" presStyleCnt="0"/>
      <dgm:spPr/>
    </dgm:pt>
    <dgm:pt modelId="{420F7935-FC0F-4D7D-9C0F-77786551E03C}" type="pres">
      <dgm:prSet presAssocID="{CAD81AC9-012C-49E1-8DE2-8E54720CE088}" presName="composite" presStyleCnt="0"/>
      <dgm:spPr/>
    </dgm:pt>
    <dgm:pt modelId="{72D3753B-9A4A-44D7-B95C-44E01678630C}" type="pres">
      <dgm:prSet presAssocID="{CAD81AC9-012C-49E1-8DE2-8E54720CE088}" presName="imgShp" presStyleLbl="fgImgPlace1" presStyleIdx="1" presStyleCnt="5" custLinFactNeighborX="-6117" custLinFactNeighborY="3399"/>
      <dgm:spPr>
        <a:solidFill>
          <a:schemeClr val="accent6">
            <a:lumMod val="60000"/>
            <a:lumOff val="40000"/>
          </a:schemeClr>
        </a:solidFill>
      </dgm:spPr>
    </dgm:pt>
    <dgm:pt modelId="{C2E06A85-FE58-4C77-9802-82A7F6E619FE}" type="pres">
      <dgm:prSet presAssocID="{CAD81AC9-012C-49E1-8DE2-8E54720CE088}" presName="txShp" presStyleLbl="node1" presStyleIdx="1" presStyleCnt="5">
        <dgm:presLayoutVars>
          <dgm:bulletEnabled val="1"/>
        </dgm:presLayoutVars>
      </dgm:prSet>
      <dgm:spPr/>
    </dgm:pt>
    <dgm:pt modelId="{07E9E917-CD0A-486C-A4ED-90C23C47307F}" type="pres">
      <dgm:prSet presAssocID="{21DD5122-EE58-4101-AB46-4A5F7C5153E7}" presName="spacing" presStyleCnt="0"/>
      <dgm:spPr/>
    </dgm:pt>
    <dgm:pt modelId="{6A0479FE-439F-4DA8-A6F3-49375E4C8675}" type="pres">
      <dgm:prSet presAssocID="{FAA5ABF0-61B6-4632-8AC2-C5A8DB37FAA6}" presName="composite" presStyleCnt="0"/>
      <dgm:spPr/>
    </dgm:pt>
    <dgm:pt modelId="{688AD555-C0D9-44AF-88E4-5606D329B2E1}" type="pres">
      <dgm:prSet presAssocID="{FAA5ABF0-61B6-4632-8AC2-C5A8DB37FAA6}" presName="imgShp" presStyleLbl="fgImgPlace1" presStyleIdx="2" presStyleCnt="5" custLinFactNeighborX="-4758" custLinFactNeighborY="4155"/>
      <dgm:spPr>
        <a:solidFill>
          <a:schemeClr val="accent6">
            <a:lumMod val="60000"/>
            <a:lumOff val="40000"/>
          </a:schemeClr>
        </a:solidFill>
      </dgm:spPr>
    </dgm:pt>
    <dgm:pt modelId="{CA43BEFF-C6B1-417E-9B5D-29DA62F6C0C1}" type="pres">
      <dgm:prSet presAssocID="{FAA5ABF0-61B6-4632-8AC2-C5A8DB37FAA6}" presName="txShp" presStyleLbl="node1" presStyleIdx="2" presStyleCnt="5">
        <dgm:presLayoutVars>
          <dgm:bulletEnabled val="1"/>
        </dgm:presLayoutVars>
      </dgm:prSet>
      <dgm:spPr/>
    </dgm:pt>
    <dgm:pt modelId="{43CB6B7F-E7DF-48AF-BD86-057542BA5332}" type="pres">
      <dgm:prSet presAssocID="{16164319-F9B5-414F-82F9-8F9F45B21C4D}" presName="spacing" presStyleCnt="0"/>
      <dgm:spPr/>
    </dgm:pt>
    <dgm:pt modelId="{ADC64722-6DA3-4D9D-A7FC-FFB58DAF796A}" type="pres">
      <dgm:prSet presAssocID="{21DD64C1-A6F3-4A15-9CD0-FD9BA7B85EBB}" presName="composite" presStyleCnt="0"/>
      <dgm:spPr/>
    </dgm:pt>
    <dgm:pt modelId="{646B7E6E-8009-4265-B531-A60BD22CE44D}" type="pres">
      <dgm:prSet presAssocID="{21DD64C1-A6F3-4A15-9CD0-FD9BA7B85EBB}" presName="imgShp" presStyleLbl="fgImgPlace1" presStyleIdx="3" presStyleCnt="5" custLinFactNeighborX="2719" custLinFactNeighborY="-4757"/>
      <dgm:spPr>
        <a:solidFill>
          <a:schemeClr val="accent6">
            <a:lumMod val="60000"/>
            <a:lumOff val="40000"/>
          </a:schemeClr>
        </a:solidFill>
      </dgm:spPr>
    </dgm:pt>
    <dgm:pt modelId="{EF188CAD-97B7-4D64-A18E-BCA45DAAACEF}" type="pres">
      <dgm:prSet presAssocID="{21DD64C1-A6F3-4A15-9CD0-FD9BA7B85EBB}" presName="txShp" presStyleLbl="node1" presStyleIdx="3" presStyleCnt="5" custLinFactNeighborX="-35" custLinFactNeighborY="-4758">
        <dgm:presLayoutVars>
          <dgm:bulletEnabled val="1"/>
        </dgm:presLayoutVars>
      </dgm:prSet>
      <dgm:spPr/>
    </dgm:pt>
    <dgm:pt modelId="{86E5D89A-8B47-4F6B-9306-4918F9B7898B}" type="pres">
      <dgm:prSet presAssocID="{CCB7EFB7-F75C-4749-BF4F-5E4E848FD26E}" presName="spacing" presStyleCnt="0"/>
      <dgm:spPr/>
    </dgm:pt>
    <dgm:pt modelId="{580F167B-198D-4E13-8FF2-CFC0BE2D7150}" type="pres">
      <dgm:prSet presAssocID="{B9BEF65A-2F80-4353-A03B-75E2CE8AC18B}" presName="composite" presStyleCnt="0"/>
      <dgm:spPr/>
    </dgm:pt>
    <dgm:pt modelId="{4A51AD99-29AC-4E40-ACD1-D373A4B32345}" type="pres">
      <dgm:prSet presAssocID="{B9BEF65A-2F80-4353-A03B-75E2CE8AC18B}" presName="imgShp" presStyleLbl="fgImgPlace1" presStyleIdx="4" presStyleCnt="5" custLinFactNeighborX="-1199" custLinFactNeighborY="3296"/>
      <dgm:spPr>
        <a:xfrm>
          <a:off x="1426178" y="3328234"/>
          <a:ext cx="640569" cy="640569"/>
        </a:xfrm>
        <a:prstGeom prst="ellipse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324519C1-1DC0-41A0-9370-723AEBB9B2B7}" type="pres">
      <dgm:prSet presAssocID="{B9BEF65A-2F80-4353-A03B-75E2CE8AC18B}" presName="txShp" presStyleLbl="node1" presStyleIdx="4" presStyleCnt="5">
        <dgm:presLayoutVars>
          <dgm:bulletEnabled val="1"/>
        </dgm:presLayoutVars>
      </dgm:prSet>
      <dgm:spPr>
        <a:xfrm rot="10800000">
          <a:off x="1746462" y="3328234"/>
          <a:ext cx="6297929" cy="640569"/>
        </a:xfrm>
        <a:prstGeom prst="homePlate">
          <a:avLst/>
        </a:prstGeom>
      </dgm:spPr>
    </dgm:pt>
  </dgm:ptLst>
  <dgm:cxnLst>
    <dgm:cxn modelId="{992EF50F-77E2-40B4-872A-BD15E0902C90}" type="presOf" srcId="{21DD64C1-A6F3-4A15-9CD0-FD9BA7B85EBB}" destId="{EF188CAD-97B7-4D64-A18E-BCA45DAAACEF}" srcOrd="0" destOrd="0" presId="urn:microsoft.com/office/officeart/2005/8/layout/vList3"/>
    <dgm:cxn modelId="{2571252D-D452-411C-ACC0-A6838162E0CD}" type="presOf" srcId="{7D875145-E3AA-4C45-B9E8-EAF178E6A7FA}" destId="{7A3CAE7B-BF1E-4748-80EC-DA4E169A9A21}" srcOrd="0" destOrd="0" presId="urn:microsoft.com/office/officeart/2005/8/layout/vList3"/>
    <dgm:cxn modelId="{D3176D5B-15C3-49AC-ADDE-25D8D2178059}" type="presOf" srcId="{6255B330-2B43-42B6-A2C3-606C3B6C961A}" destId="{3EF69193-ED14-45A7-A256-DA6F99B63A4A}" srcOrd="0" destOrd="0" presId="urn:microsoft.com/office/officeart/2005/8/layout/vList3"/>
    <dgm:cxn modelId="{DCB6226F-62F3-417B-A9E0-7924C5F962C3}" type="presOf" srcId="{CAD81AC9-012C-49E1-8DE2-8E54720CE088}" destId="{C2E06A85-FE58-4C77-9802-82A7F6E619FE}" srcOrd="0" destOrd="0" presId="urn:microsoft.com/office/officeart/2005/8/layout/vList3"/>
    <dgm:cxn modelId="{A7564456-BCC3-445C-9520-FE9141E5300C}" srcId="{6255B330-2B43-42B6-A2C3-606C3B6C961A}" destId="{7D875145-E3AA-4C45-B9E8-EAF178E6A7FA}" srcOrd="0" destOrd="0" parTransId="{CD251DAC-3057-4185-BD98-FBCD818B94BA}" sibTransId="{BD0F08F6-2585-4734-B37E-B38FBF0AEC53}"/>
    <dgm:cxn modelId="{2D870579-D556-492D-A418-D6E4F9485D90}" srcId="{6255B330-2B43-42B6-A2C3-606C3B6C961A}" destId="{CAD81AC9-012C-49E1-8DE2-8E54720CE088}" srcOrd="1" destOrd="0" parTransId="{A87B85D8-4B6B-451E-AE7D-F8AC47A29F82}" sibTransId="{21DD5122-EE58-4101-AB46-4A5F7C5153E7}"/>
    <dgm:cxn modelId="{E30D158B-9262-46DC-82EE-3469F1DADD66}" type="presOf" srcId="{B9BEF65A-2F80-4353-A03B-75E2CE8AC18B}" destId="{324519C1-1DC0-41A0-9370-723AEBB9B2B7}" srcOrd="0" destOrd="0" presId="urn:microsoft.com/office/officeart/2005/8/layout/vList3"/>
    <dgm:cxn modelId="{56F988A1-DAA4-468A-8372-3E940D9C4B8B}" srcId="{6255B330-2B43-42B6-A2C3-606C3B6C961A}" destId="{B9BEF65A-2F80-4353-A03B-75E2CE8AC18B}" srcOrd="4" destOrd="0" parTransId="{5D7A6351-384F-4738-B21C-30A75B5662D0}" sibTransId="{BE926AA7-9EBF-4A78-AB6F-615168840BD2}"/>
    <dgm:cxn modelId="{EB7E55B4-41FE-4240-927B-3A42C05597B5}" srcId="{6255B330-2B43-42B6-A2C3-606C3B6C961A}" destId="{21DD64C1-A6F3-4A15-9CD0-FD9BA7B85EBB}" srcOrd="3" destOrd="0" parTransId="{DB632ABC-4889-4D47-A7E9-DF3A2753A21E}" sibTransId="{CCB7EFB7-F75C-4749-BF4F-5E4E848FD26E}"/>
    <dgm:cxn modelId="{0C3DFAB6-36BB-414C-9B5F-E60D8AF75A72}" srcId="{6255B330-2B43-42B6-A2C3-606C3B6C961A}" destId="{FAA5ABF0-61B6-4632-8AC2-C5A8DB37FAA6}" srcOrd="2" destOrd="0" parTransId="{BD808334-BB97-4989-B521-E35FB7AC6CEC}" sibTransId="{16164319-F9B5-414F-82F9-8F9F45B21C4D}"/>
    <dgm:cxn modelId="{D67DC5FE-D821-4F2F-9412-C6868F7DCD35}" type="presOf" srcId="{FAA5ABF0-61B6-4632-8AC2-C5A8DB37FAA6}" destId="{CA43BEFF-C6B1-417E-9B5D-29DA62F6C0C1}" srcOrd="0" destOrd="0" presId="urn:microsoft.com/office/officeart/2005/8/layout/vList3"/>
    <dgm:cxn modelId="{2EA942EB-BC2D-488E-A67D-11B7DC415919}" type="presParOf" srcId="{3EF69193-ED14-45A7-A256-DA6F99B63A4A}" destId="{57957779-0004-45D7-A1D9-1E769B3DF01A}" srcOrd="0" destOrd="0" presId="urn:microsoft.com/office/officeart/2005/8/layout/vList3"/>
    <dgm:cxn modelId="{A55CB6FD-B687-4D76-BB0D-281F01BD8360}" type="presParOf" srcId="{57957779-0004-45D7-A1D9-1E769B3DF01A}" destId="{58273B7E-B12C-4D1A-A943-F701EAEB41C7}" srcOrd="0" destOrd="0" presId="urn:microsoft.com/office/officeart/2005/8/layout/vList3"/>
    <dgm:cxn modelId="{A607FFF5-022C-4442-8988-B27F60EDA50A}" type="presParOf" srcId="{57957779-0004-45D7-A1D9-1E769B3DF01A}" destId="{7A3CAE7B-BF1E-4748-80EC-DA4E169A9A21}" srcOrd="1" destOrd="0" presId="urn:microsoft.com/office/officeart/2005/8/layout/vList3"/>
    <dgm:cxn modelId="{BF54EC9B-BBEE-4BAF-BE2E-05BFA6440F38}" type="presParOf" srcId="{3EF69193-ED14-45A7-A256-DA6F99B63A4A}" destId="{A7CF0E0E-06B8-4558-BDB2-8EB90928C0ED}" srcOrd="1" destOrd="0" presId="urn:microsoft.com/office/officeart/2005/8/layout/vList3"/>
    <dgm:cxn modelId="{80A5DDA2-4481-48E5-BCCB-05E1D8F45BE1}" type="presParOf" srcId="{3EF69193-ED14-45A7-A256-DA6F99B63A4A}" destId="{420F7935-FC0F-4D7D-9C0F-77786551E03C}" srcOrd="2" destOrd="0" presId="urn:microsoft.com/office/officeart/2005/8/layout/vList3"/>
    <dgm:cxn modelId="{F7EB1A65-A79E-432D-9DED-1B7B4F033B77}" type="presParOf" srcId="{420F7935-FC0F-4D7D-9C0F-77786551E03C}" destId="{72D3753B-9A4A-44D7-B95C-44E01678630C}" srcOrd="0" destOrd="0" presId="urn:microsoft.com/office/officeart/2005/8/layout/vList3"/>
    <dgm:cxn modelId="{2DD2036F-9DA6-44B3-B447-9F13424D4C75}" type="presParOf" srcId="{420F7935-FC0F-4D7D-9C0F-77786551E03C}" destId="{C2E06A85-FE58-4C77-9802-82A7F6E619FE}" srcOrd="1" destOrd="0" presId="urn:microsoft.com/office/officeart/2005/8/layout/vList3"/>
    <dgm:cxn modelId="{9DB40792-0C8C-405F-BC34-E4CAE3A6BF89}" type="presParOf" srcId="{3EF69193-ED14-45A7-A256-DA6F99B63A4A}" destId="{07E9E917-CD0A-486C-A4ED-90C23C47307F}" srcOrd="3" destOrd="0" presId="urn:microsoft.com/office/officeart/2005/8/layout/vList3"/>
    <dgm:cxn modelId="{7746D353-FD42-4092-9038-7B7749F925BC}" type="presParOf" srcId="{3EF69193-ED14-45A7-A256-DA6F99B63A4A}" destId="{6A0479FE-439F-4DA8-A6F3-49375E4C8675}" srcOrd="4" destOrd="0" presId="urn:microsoft.com/office/officeart/2005/8/layout/vList3"/>
    <dgm:cxn modelId="{9C3D9598-D447-47E7-93A0-975987240709}" type="presParOf" srcId="{6A0479FE-439F-4DA8-A6F3-49375E4C8675}" destId="{688AD555-C0D9-44AF-88E4-5606D329B2E1}" srcOrd="0" destOrd="0" presId="urn:microsoft.com/office/officeart/2005/8/layout/vList3"/>
    <dgm:cxn modelId="{BAAA8E37-AA8C-4528-8886-6522C320CA5E}" type="presParOf" srcId="{6A0479FE-439F-4DA8-A6F3-49375E4C8675}" destId="{CA43BEFF-C6B1-417E-9B5D-29DA62F6C0C1}" srcOrd="1" destOrd="0" presId="urn:microsoft.com/office/officeart/2005/8/layout/vList3"/>
    <dgm:cxn modelId="{05C7F168-F757-4ED9-943D-E6D7E187804D}" type="presParOf" srcId="{3EF69193-ED14-45A7-A256-DA6F99B63A4A}" destId="{43CB6B7F-E7DF-48AF-BD86-057542BA5332}" srcOrd="5" destOrd="0" presId="urn:microsoft.com/office/officeart/2005/8/layout/vList3"/>
    <dgm:cxn modelId="{50E17113-58C2-4447-8B89-D0073E3A2211}" type="presParOf" srcId="{3EF69193-ED14-45A7-A256-DA6F99B63A4A}" destId="{ADC64722-6DA3-4D9D-A7FC-FFB58DAF796A}" srcOrd="6" destOrd="0" presId="urn:microsoft.com/office/officeart/2005/8/layout/vList3"/>
    <dgm:cxn modelId="{537C67B0-C8D6-4D54-89D5-0E09B9E12BC3}" type="presParOf" srcId="{ADC64722-6DA3-4D9D-A7FC-FFB58DAF796A}" destId="{646B7E6E-8009-4265-B531-A60BD22CE44D}" srcOrd="0" destOrd="0" presId="urn:microsoft.com/office/officeart/2005/8/layout/vList3"/>
    <dgm:cxn modelId="{3E0C4040-33CC-40AD-B86E-AC669C65A355}" type="presParOf" srcId="{ADC64722-6DA3-4D9D-A7FC-FFB58DAF796A}" destId="{EF188CAD-97B7-4D64-A18E-BCA45DAAACEF}" srcOrd="1" destOrd="0" presId="urn:microsoft.com/office/officeart/2005/8/layout/vList3"/>
    <dgm:cxn modelId="{29A23776-A826-4E30-8DA6-10ED8DED4181}" type="presParOf" srcId="{3EF69193-ED14-45A7-A256-DA6F99B63A4A}" destId="{86E5D89A-8B47-4F6B-9306-4918F9B7898B}" srcOrd="7" destOrd="0" presId="urn:microsoft.com/office/officeart/2005/8/layout/vList3"/>
    <dgm:cxn modelId="{5DEBDB90-EF13-4A21-BFF6-3E4B8EE2236A}" type="presParOf" srcId="{3EF69193-ED14-45A7-A256-DA6F99B63A4A}" destId="{580F167B-198D-4E13-8FF2-CFC0BE2D7150}" srcOrd="8" destOrd="0" presId="urn:microsoft.com/office/officeart/2005/8/layout/vList3"/>
    <dgm:cxn modelId="{51BA331D-A2DD-4828-BA55-F0DC9AF6E8A8}" type="presParOf" srcId="{580F167B-198D-4E13-8FF2-CFC0BE2D7150}" destId="{4A51AD99-29AC-4E40-ACD1-D373A4B32345}" srcOrd="0" destOrd="0" presId="urn:microsoft.com/office/officeart/2005/8/layout/vList3"/>
    <dgm:cxn modelId="{8D517163-1C3C-4EA5-BDEA-3F6506969C66}" type="presParOf" srcId="{580F167B-198D-4E13-8FF2-CFC0BE2D7150}" destId="{324519C1-1DC0-41A0-9370-723AEBB9B2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  <a:endParaRPr lang="ar-EG" dirty="0"/>
        </a:p>
        <a:p>
          <a:r>
            <a:rPr lang="ar-EG" dirty="0"/>
            <a:t>دولار أمريكي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64A0D0F6-0FBA-4C0E-92BD-63BBC72FBA7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AUD</a:t>
          </a:r>
        </a:p>
        <a:p>
          <a:r>
            <a:rPr lang="ar-EG" dirty="0"/>
            <a:t>دولار استرالي</a:t>
          </a:r>
          <a:endParaRPr lang="en-US" dirty="0"/>
        </a:p>
      </dgm:t>
    </dgm:pt>
    <dgm:pt modelId="{75A66CCF-E65F-4B9E-9AE5-74200A714533}" type="parTrans" cxnId="{2726A67B-6C62-49FE-8BA6-CB2D134A2137}">
      <dgm:prSet/>
      <dgm:spPr/>
      <dgm:t>
        <a:bodyPr/>
        <a:lstStyle/>
        <a:p>
          <a:endParaRPr lang="en-US"/>
        </a:p>
      </dgm:t>
    </dgm:pt>
    <dgm:pt modelId="{8132B891-9331-456A-8DC2-BB6A72849989}" type="sibTrans" cxnId="{2726A67B-6C62-49FE-8BA6-CB2D134A2137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2"/>
      <dgm:spPr/>
    </dgm:pt>
    <dgm:pt modelId="{54C18DE6-3F45-4E10-81E1-67EB929B3421}" type="pres">
      <dgm:prSet presAssocID="{EB0633A8-1B25-4A20-BFD0-231AA79E754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2A8AA29-D3BA-4170-8BE5-DB3940196E4B}" type="pres">
      <dgm:prSet presAssocID="{EB0633A8-1B25-4A20-BFD0-231AA79E754E}" presName="wedge2" presStyleLbl="node1" presStyleIdx="1" presStyleCnt="2"/>
      <dgm:spPr/>
    </dgm:pt>
    <dgm:pt modelId="{E5A544E4-4FC2-4C61-BED7-FED46585780F}" type="pres">
      <dgm:prSet presAssocID="{EB0633A8-1B25-4A20-BFD0-231AA79E754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2992F1D-2534-485C-93F7-96CFDB5ECB18}" type="presOf" srcId="{64A0D0F6-0FBA-4C0E-92BD-63BBC72FBA7E}" destId="{62A8AA29-D3BA-4170-8BE5-DB3940196E4B}" srcOrd="0" destOrd="0" presId="urn:microsoft.com/office/officeart/2005/8/layout/chart3"/>
    <dgm:cxn modelId="{2726A67B-6C62-49FE-8BA6-CB2D134A2137}" srcId="{EB0633A8-1B25-4A20-BFD0-231AA79E754E}" destId="{64A0D0F6-0FBA-4C0E-92BD-63BBC72FBA7E}" srcOrd="1" destOrd="0" parTransId="{75A66CCF-E65F-4B9E-9AE5-74200A714533}" sibTransId="{8132B891-9331-456A-8DC2-BB6A72849989}"/>
    <dgm:cxn modelId="{87FAD780-FDF6-41C6-9693-FA70A9F770A9}" type="presOf" srcId="{64A0D0F6-0FBA-4C0E-92BD-63BBC72FBA7E}" destId="{E5A544E4-4FC2-4C61-BED7-FED46585780F}" srcOrd="1" destOrd="0" presId="urn:microsoft.com/office/officeart/2005/8/layout/chart3"/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  <dgm:cxn modelId="{19581368-0994-45D8-92D2-4A37A6705DAD}" type="presParOf" srcId="{1221CC74-2A6C-4608-AB6B-F8934710202A}" destId="{62A8AA29-D3BA-4170-8BE5-DB3940196E4B}" srcOrd="2" destOrd="0" presId="urn:microsoft.com/office/officeart/2005/8/layout/chart3"/>
    <dgm:cxn modelId="{81E3B481-AEED-42B7-9315-77070DD858DA}" type="presParOf" srcId="{1221CC74-2A6C-4608-AB6B-F8934710202A}" destId="{E5A544E4-4FC2-4C61-BED7-FED46585780F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اسم الدولة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D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اسم العملة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دولار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أمريكا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AU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اسم الدولة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اسم العملة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دولار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أستراليا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4"/>
      <dgm:spPr/>
    </dgm:pt>
    <dgm:pt modelId="{06628C16-EAB2-451B-AC59-B9875B6A272E}" type="pres">
      <dgm:prSet presAssocID="{0003B2CE-695C-4881-BF6E-63E926D53689}" presName="childText" presStyleLbl="bgAcc1" presStyleIdx="0" presStyleCnt="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4"/>
      <dgm:spPr/>
    </dgm:pt>
    <dgm:pt modelId="{F3087958-1630-4F39-9857-DBB33D8E350E}" type="pres">
      <dgm:prSet presAssocID="{140206BA-31B0-4B64-90E5-4790CCCAA572}" presName="childText" presStyleLbl="bgAcc1" presStyleIdx="1" presStyleCnt="4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2" presStyleCnt="4"/>
      <dgm:spPr/>
    </dgm:pt>
    <dgm:pt modelId="{D62CCCD1-C9AA-429D-AAAB-2C151C045A22}" type="pres">
      <dgm:prSet presAssocID="{768B04CF-771D-4F73-8772-B8A7586B2667}" presName="childText" presStyleLbl="bgAcc1" presStyleIdx="2" presStyleCnt="4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3" presStyleCnt="4"/>
      <dgm:spPr/>
    </dgm:pt>
    <dgm:pt modelId="{996E5095-4E2E-498E-8FF6-D94C2C5CF0E7}" type="pres">
      <dgm:prSet presAssocID="{2F5D2906-BCE3-4032-A6E4-B6FC00BAD06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633A8-1B25-4A20-BFD0-231AA79E754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D18935F-8DB1-4F12-974F-885EDF6DB8B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  <a:endParaRPr lang="ar-EG" dirty="0"/>
        </a:p>
        <a:p>
          <a:r>
            <a:rPr lang="ar-EG" dirty="0"/>
            <a:t>دولار أمريكي</a:t>
          </a:r>
          <a:endParaRPr lang="en-US" dirty="0"/>
        </a:p>
      </dgm:t>
    </dgm:pt>
    <dgm:pt modelId="{DE31A4FE-73A3-4373-8DC9-2F00CF30834B}" type="parTrans" cxnId="{C92EE6B4-9B4E-45A4-A02E-16B469700A66}">
      <dgm:prSet/>
      <dgm:spPr/>
      <dgm:t>
        <a:bodyPr/>
        <a:lstStyle/>
        <a:p>
          <a:endParaRPr lang="en-US"/>
        </a:p>
      </dgm:t>
    </dgm:pt>
    <dgm:pt modelId="{0FA7535A-E91A-4A5C-8D04-017CBD406F42}" type="sibTrans" cxnId="{C92EE6B4-9B4E-45A4-A02E-16B469700A66}">
      <dgm:prSet/>
      <dgm:spPr/>
      <dgm:t>
        <a:bodyPr/>
        <a:lstStyle/>
        <a:p>
          <a:endParaRPr lang="en-US"/>
        </a:p>
      </dgm:t>
    </dgm:pt>
    <dgm:pt modelId="{64A0D0F6-0FBA-4C0E-92BD-63BBC72FBA7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EUR</a:t>
          </a:r>
        </a:p>
        <a:p>
          <a:r>
            <a:rPr lang="ar-EG" dirty="0"/>
            <a:t>دولار استرالي</a:t>
          </a:r>
          <a:endParaRPr lang="en-US" dirty="0"/>
        </a:p>
      </dgm:t>
    </dgm:pt>
    <dgm:pt modelId="{75A66CCF-E65F-4B9E-9AE5-74200A714533}" type="parTrans" cxnId="{2726A67B-6C62-49FE-8BA6-CB2D134A2137}">
      <dgm:prSet/>
      <dgm:spPr/>
      <dgm:t>
        <a:bodyPr/>
        <a:lstStyle/>
        <a:p>
          <a:endParaRPr lang="en-US"/>
        </a:p>
      </dgm:t>
    </dgm:pt>
    <dgm:pt modelId="{8132B891-9331-456A-8DC2-BB6A72849989}" type="sibTrans" cxnId="{2726A67B-6C62-49FE-8BA6-CB2D134A2137}">
      <dgm:prSet/>
      <dgm:spPr/>
      <dgm:t>
        <a:bodyPr/>
        <a:lstStyle/>
        <a:p>
          <a:endParaRPr lang="en-US"/>
        </a:p>
      </dgm:t>
    </dgm:pt>
    <dgm:pt modelId="{1221CC74-2A6C-4608-AB6B-F8934710202A}" type="pres">
      <dgm:prSet presAssocID="{EB0633A8-1B25-4A20-BFD0-231AA79E754E}" presName="compositeShape" presStyleCnt="0">
        <dgm:presLayoutVars>
          <dgm:chMax val="7"/>
          <dgm:dir/>
          <dgm:resizeHandles val="exact"/>
        </dgm:presLayoutVars>
      </dgm:prSet>
      <dgm:spPr/>
    </dgm:pt>
    <dgm:pt modelId="{0010A0C4-A5F2-4886-AE58-34A13C9C119A}" type="pres">
      <dgm:prSet presAssocID="{EB0633A8-1B25-4A20-BFD0-231AA79E754E}" presName="wedge1" presStyleLbl="node1" presStyleIdx="0" presStyleCnt="2"/>
      <dgm:spPr/>
    </dgm:pt>
    <dgm:pt modelId="{54C18DE6-3F45-4E10-81E1-67EB929B3421}" type="pres">
      <dgm:prSet presAssocID="{EB0633A8-1B25-4A20-BFD0-231AA79E754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2A8AA29-D3BA-4170-8BE5-DB3940196E4B}" type="pres">
      <dgm:prSet presAssocID="{EB0633A8-1B25-4A20-BFD0-231AA79E754E}" presName="wedge2" presStyleLbl="node1" presStyleIdx="1" presStyleCnt="2"/>
      <dgm:spPr/>
    </dgm:pt>
    <dgm:pt modelId="{E5A544E4-4FC2-4C61-BED7-FED46585780F}" type="pres">
      <dgm:prSet presAssocID="{EB0633A8-1B25-4A20-BFD0-231AA79E754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2992F1D-2534-485C-93F7-96CFDB5ECB18}" type="presOf" srcId="{64A0D0F6-0FBA-4C0E-92BD-63BBC72FBA7E}" destId="{62A8AA29-D3BA-4170-8BE5-DB3940196E4B}" srcOrd="0" destOrd="0" presId="urn:microsoft.com/office/officeart/2005/8/layout/chart3"/>
    <dgm:cxn modelId="{2726A67B-6C62-49FE-8BA6-CB2D134A2137}" srcId="{EB0633A8-1B25-4A20-BFD0-231AA79E754E}" destId="{64A0D0F6-0FBA-4C0E-92BD-63BBC72FBA7E}" srcOrd="1" destOrd="0" parTransId="{75A66CCF-E65F-4B9E-9AE5-74200A714533}" sibTransId="{8132B891-9331-456A-8DC2-BB6A72849989}"/>
    <dgm:cxn modelId="{87FAD780-FDF6-41C6-9693-FA70A9F770A9}" type="presOf" srcId="{64A0D0F6-0FBA-4C0E-92BD-63BBC72FBA7E}" destId="{E5A544E4-4FC2-4C61-BED7-FED46585780F}" srcOrd="1" destOrd="0" presId="urn:microsoft.com/office/officeart/2005/8/layout/chart3"/>
    <dgm:cxn modelId="{DEEF8983-9C02-4709-87D2-E6609D391A65}" type="presOf" srcId="{6D18935F-8DB1-4F12-974F-885EDF6DB8BF}" destId="{54C18DE6-3F45-4E10-81E1-67EB929B3421}" srcOrd="1" destOrd="0" presId="urn:microsoft.com/office/officeart/2005/8/layout/chart3"/>
    <dgm:cxn modelId="{C92EE6B4-9B4E-45A4-A02E-16B469700A66}" srcId="{EB0633A8-1B25-4A20-BFD0-231AA79E754E}" destId="{6D18935F-8DB1-4F12-974F-885EDF6DB8BF}" srcOrd="0" destOrd="0" parTransId="{DE31A4FE-73A3-4373-8DC9-2F00CF30834B}" sibTransId="{0FA7535A-E91A-4A5C-8D04-017CBD406F42}"/>
    <dgm:cxn modelId="{28ADE7D7-B567-4CC3-9A3E-C121C61FC3AD}" type="presOf" srcId="{6D18935F-8DB1-4F12-974F-885EDF6DB8BF}" destId="{0010A0C4-A5F2-4886-AE58-34A13C9C119A}" srcOrd="0" destOrd="0" presId="urn:microsoft.com/office/officeart/2005/8/layout/chart3"/>
    <dgm:cxn modelId="{C30425FE-AA31-4FA7-90F2-5E4D637F0A61}" type="presOf" srcId="{EB0633A8-1B25-4A20-BFD0-231AA79E754E}" destId="{1221CC74-2A6C-4608-AB6B-F8934710202A}" srcOrd="0" destOrd="0" presId="urn:microsoft.com/office/officeart/2005/8/layout/chart3"/>
    <dgm:cxn modelId="{7963E254-A604-4E53-8701-DBAFD93CEA38}" type="presParOf" srcId="{1221CC74-2A6C-4608-AB6B-F8934710202A}" destId="{0010A0C4-A5F2-4886-AE58-34A13C9C119A}" srcOrd="0" destOrd="0" presId="urn:microsoft.com/office/officeart/2005/8/layout/chart3"/>
    <dgm:cxn modelId="{57936A4F-2BD8-418E-9BB7-FA2FBDAB1956}" type="presParOf" srcId="{1221CC74-2A6C-4608-AB6B-F8934710202A}" destId="{54C18DE6-3F45-4E10-81E1-67EB929B3421}" srcOrd="1" destOrd="0" presId="urn:microsoft.com/office/officeart/2005/8/layout/chart3"/>
    <dgm:cxn modelId="{19581368-0994-45D8-92D2-4A37A6705DAD}" type="presParOf" srcId="{1221CC74-2A6C-4608-AB6B-F8934710202A}" destId="{62A8AA29-D3BA-4170-8BE5-DB3940196E4B}" srcOrd="2" destOrd="0" presId="urn:microsoft.com/office/officeart/2005/8/layout/chart3"/>
    <dgm:cxn modelId="{81E3B481-AEED-42B7-9315-77070DD858DA}" type="presParOf" srcId="{1221CC74-2A6C-4608-AB6B-F8934710202A}" destId="{E5A544E4-4FC2-4C61-BED7-FED46585780F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A9F8A-FD0B-404F-8E66-E5CD43424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EUR</a:t>
          </a:r>
        </a:p>
      </dgm:t>
    </dgm:pt>
    <dgm:pt modelId="{285322F4-30D8-4CC8-9F65-9A8CBA5278F1}" type="parTrans" cxnId="{FE76D8BB-CED9-4B7B-AACD-C5A2952A9A84}">
      <dgm:prSet/>
      <dgm:spPr/>
      <dgm:t>
        <a:bodyPr/>
        <a:lstStyle/>
        <a:p>
          <a:endParaRPr lang="en-US"/>
        </a:p>
      </dgm:t>
    </dgm:pt>
    <dgm:pt modelId="{9C10C611-6EAD-45C5-A8CC-216360FA1521}" type="sibTrans" cxnId="{FE76D8BB-CED9-4B7B-AACD-C5A2952A9A84}">
      <dgm:prSet/>
      <dgm:spPr/>
      <dgm:t>
        <a:bodyPr/>
        <a:lstStyle/>
        <a:p>
          <a:endParaRPr lang="en-US"/>
        </a:p>
      </dgm:t>
    </dgm:pt>
    <dgm:pt modelId="{0003B2CE-695C-4881-BF6E-63E926D53689}">
      <dgm:prSet phldrT="[Text]"/>
      <dgm:spPr/>
      <dgm:t>
        <a:bodyPr/>
        <a:lstStyle/>
        <a:p>
          <a:r>
            <a:rPr lang="ar-EG" dirty="0"/>
            <a:t>عملة الأساس</a:t>
          </a:r>
          <a:endParaRPr lang="en-US" dirty="0"/>
        </a:p>
      </dgm:t>
    </dgm:pt>
    <dgm:pt modelId="{302A89F6-A20A-4515-A055-D7E87A4ED0B5}" type="parTrans" cxnId="{1AD3598E-8E07-4392-AC08-0A2E2E1CCFDE}">
      <dgm:prSet/>
      <dgm:spPr/>
      <dgm:t>
        <a:bodyPr/>
        <a:lstStyle/>
        <a:p>
          <a:endParaRPr lang="en-US"/>
        </a:p>
      </dgm:t>
    </dgm:pt>
    <dgm:pt modelId="{4993CAF2-6D29-4F9A-A198-466685075BA2}" type="sibTrans" cxnId="{1AD3598E-8E07-4392-AC08-0A2E2E1CCFDE}">
      <dgm:prSet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USD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عملة التسعير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1.05 دولار أمريكي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140206BA-31B0-4B64-90E5-4790CCCAA572}">
      <dgm:prSet phldrT="[Text]"/>
      <dgm:spPr/>
      <dgm:t>
        <a:bodyPr/>
        <a:lstStyle/>
        <a:p>
          <a:r>
            <a:rPr lang="ar-EG" dirty="0"/>
            <a:t>1 يورو</a:t>
          </a:r>
          <a:endParaRPr lang="en-US" dirty="0"/>
        </a:p>
      </dgm:t>
    </dgm:pt>
    <dgm:pt modelId="{CE3E02B4-E810-4B77-94D1-912D57087950}" type="sibTrans" cxnId="{D1045E87-8593-49C3-A8CC-CC35176ECF54}">
      <dgm:prSet/>
      <dgm:spPr/>
      <dgm:t>
        <a:bodyPr/>
        <a:lstStyle/>
        <a:p>
          <a:endParaRPr lang="en-US"/>
        </a:p>
      </dgm:t>
    </dgm:pt>
    <dgm:pt modelId="{19CB1068-0C05-493E-8C9E-D83D45BB1D12}" type="parTrans" cxnId="{D1045E87-8593-49C3-A8CC-CC35176ECF54}">
      <dgm:prSet/>
      <dgm:spPr/>
      <dgm:t>
        <a:bodyPr/>
        <a:lstStyle/>
        <a:p>
          <a:endParaRPr lang="en-US"/>
        </a:p>
      </dgm:t>
    </dgm:pt>
    <dgm:pt modelId="{80948178-5F41-4595-BB6D-450DEAC2C610}">
      <dgm:prSet phldrT="[Text]"/>
      <dgm:spPr/>
      <dgm:t>
        <a:bodyPr/>
        <a:lstStyle/>
        <a:p>
          <a:r>
            <a:rPr lang="ar-EG" dirty="0"/>
            <a:t>ثابتة عند واحد</a:t>
          </a:r>
          <a:endParaRPr lang="en-US" dirty="0"/>
        </a:p>
      </dgm:t>
    </dgm:pt>
    <dgm:pt modelId="{1E88A509-20BB-4B08-B420-06DAA2A3DAC3}" type="parTrans" cxnId="{29622C00-8A7E-4841-8B56-0C64EC524AE6}">
      <dgm:prSet/>
      <dgm:spPr/>
      <dgm:t>
        <a:bodyPr/>
        <a:lstStyle/>
        <a:p>
          <a:endParaRPr lang="en-US"/>
        </a:p>
      </dgm:t>
    </dgm:pt>
    <dgm:pt modelId="{E81E9830-D9C1-4E78-8AE7-23644D3FAC48}" type="sibTrans" cxnId="{29622C00-8A7E-4841-8B56-0C64EC524AE6}">
      <dgm:prSet/>
      <dgm:spPr/>
      <dgm:t>
        <a:bodyPr/>
        <a:lstStyle/>
        <a:p>
          <a:endParaRPr lang="en-US"/>
        </a:p>
      </dgm:t>
    </dgm:pt>
    <dgm:pt modelId="{2C5BBC35-96F1-488E-B482-BE6CDA2712AF}">
      <dgm:prSet phldrT="[Text]"/>
      <dgm:spPr/>
      <dgm:t>
        <a:bodyPr/>
        <a:lstStyle/>
        <a:p>
          <a:r>
            <a:rPr lang="ar-EG" dirty="0"/>
            <a:t>متغيرة</a:t>
          </a:r>
          <a:r>
            <a:rPr lang="ar-EG" baseline="0" dirty="0"/>
            <a:t> حسب السوق</a:t>
          </a:r>
          <a:endParaRPr lang="en-US" dirty="0"/>
        </a:p>
      </dgm:t>
    </dgm:pt>
    <dgm:pt modelId="{1E9608D5-924E-4144-AF6C-22F9A103BD6D}" type="parTrans" cxnId="{12BA6DDF-23E0-4958-AFE0-73C0BE643DD4}">
      <dgm:prSet/>
      <dgm:spPr/>
      <dgm:t>
        <a:bodyPr/>
        <a:lstStyle/>
        <a:p>
          <a:endParaRPr lang="en-US"/>
        </a:p>
      </dgm:t>
    </dgm:pt>
    <dgm:pt modelId="{3301229C-8ACE-42BA-B129-4EC921FA57D7}" type="sibTrans" cxnId="{12BA6DDF-23E0-4958-AFE0-73C0BE643DD4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E520FC-C593-49CF-93C7-1CCA81828BCF}" type="pres">
      <dgm:prSet presAssocID="{A96A9F8A-FD0B-404F-8E66-E5CD434245DF}" presName="root" presStyleCnt="0"/>
      <dgm:spPr/>
    </dgm:pt>
    <dgm:pt modelId="{3E55FCA5-C5AB-4B79-A55F-D47DD350B319}" type="pres">
      <dgm:prSet presAssocID="{A96A9F8A-FD0B-404F-8E66-E5CD434245DF}" presName="rootComposite" presStyleCnt="0"/>
      <dgm:spPr/>
    </dgm:pt>
    <dgm:pt modelId="{2F265787-3E1D-46B2-BFB7-1DE209081E97}" type="pres">
      <dgm:prSet presAssocID="{A96A9F8A-FD0B-404F-8E66-E5CD434245DF}" presName="rootText" presStyleLbl="node1" presStyleIdx="0" presStyleCnt="2"/>
      <dgm:spPr/>
    </dgm:pt>
    <dgm:pt modelId="{6FA65F8B-870D-42AF-87B4-1B0E78841AE2}" type="pres">
      <dgm:prSet presAssocID="{A96A9F8A-FD0B-404F-8E66-E5CD434245DF}" presName="rootConnector" presStyleLbl="node1" presStyleIdx="0" presStyleCnt="2"/>
      <dgm:spPr/>
    </dgm:pt>
    <dgm:pt modelId="{0A7F4B83-C163-4324-A730-247610879A50}" type="pres">
      <dgm:prSet presAssocID="{A96A9F8A-FD0B-404F-8E66-E5CD434245DF}" presName="childShape" presStyleCnt="0"/>
      <dgm:spPr/>
    </dgm:pt>
    <dgm:pt modelId="{E808631A-1582-4FC8-97F5-3668379225CE}" type="pres">
      <dgm:prSet presAssocID="{302A89F6-A20A-4515-A055-D7E87A4ED0B5}" presName="Name13" presStyleLbl="parChTrans1D2" presStyleIdx="0" presStyleCnt="6"/>
      <dgm:spPr/>
    </dgm:pt>
    <dgm:pt modelId="{06628C16-EAB2-451B-AC59-B9875B6A272E}" type="pres">
      <dgm:prSet presAssocID="{0003B2CE-695C-4881-BF6E-63E926D53689}" presName="childText" presStyleLbl="bgAcc1" presStyleIdx="0" presStyleCnt="6" custLinFactNeighborX="-1007" custLinFactNeighborY="1624">
        <dgm:presLayoutVars>
          <dgm:bulletEnabled val="1"/>
        </dgm:presLayoutVars>
      </dgm:prSet>
      <dgm:spPr/>
    </dgm:pt>
    <dgm:pt modelId="{A1B562B5-C792-4B12-A962-4E58A5B6549E}" type="pres">
      <dgm:prSet presAssocID="{19CB1068-0C05-493E-8C9E-D83D45BB1D12}" presName="Name13" presStyleLbl="parChTrans1D2" presStyleIdx="1" presStyleCnt="6"/>
      <dgm:spPr/>
    </dgm:pt>
    <dgm:pt modelId="{F3087958-1630-4F39-9857-DBB33D8E350E}" type="pres">
      <dgm:prSet presAssocID="{140206BA-31B0-4B64-90E5-4790CCCAA572}" presName="childText" presStyleLbl="bgAcc1" presStyleIdx="1" presStyleCnt="6">
        <dgm:presLayoutVars>
          <dgm:bulletEnabled val="1"/>
        </dgm:presLayoutVars>
      </dgm:prSet>
      <dgm:spPr/>
    </dgm:pt>
    <dgm:pt modelId="{A548CF40-37B3-45FB-8451-4A0208C5A97F}" type="pres">
      <dgm:prSet presAssocID="{1E88A509-20BB-4B08-B420-06DAA2A3DAC3}" presName="Name13" presStyleLbl="parChTrans1D2" presStyleIdx="2" presStyleCnt="6"/>
      <dgm:spPr/>
    </dgm:pt>
    <dgm:pt modelId="{4BC6CCB6-9E68-4BF6-809F-241B3DB99558}" type="pres">
      <dgm:prSet presAssocID="{80948178-5F41-4595-BB6D-450DEAC2C610}" presName="childText" presStyleLbl="bgAcc1" presStyleIdx="2" presStyleCnt="6">
        <dgm:presLayoutVars>
          <dgm:bulletEnabled val="1"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1" presStyleCnt="2"/>
      <dgm:spPr/>
    </dgm:pt>
    <dgm:pt modelId="{322B5D29-6EE9-4806-8B50-564A740B8260}" type="pres">
      <dgm:prSet presAssocID="{1637F5F9-28B7-4680-89C8-A0304AE24FD8}" presName="rootConnector" presStyleLbl="node1" presStyleIdx="1" presStyleCnt="2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3" presStyleCnt="6"/>
      <dgm:spPr/>
    </dgm:pt>
    <dgm:pt modelId="{D62CCCD1-C9AA-429D-AAAB-2C151C045A22}" type="pres">
      <dgm:prSet presAssocID="{768B04CF-771D-4F73-8772-B8A7586B2667}" presName="childText" presStyleLbl="bgAcc1" presStyleIdx="3" presStyleCnt="6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4" presStyleCnt="6"/>
      <dgm:spPr/>
    </dgm:pt>
    <dgm:pt modelId="{996E5095-4E2E-498E-8FF6-D94C2C5CF0E7}" type="pres">
      <dgm:prSet presAssocID="{2F5D2906-BCE3-4032-A6E4-B6FC00BAD068}" presName="childText" presStyleLbl="bgAcc1" presStyleIdx="4" presStyleCnt="6">
        <dgm:presLayoutVars>
          <dgm:bulletEnabled val="1"/>
        </dgm:presLayoutVars>
      </dgm:prSet>
      <dgm:spPr/>
    </dgm:pt>
    <dgm:pt modelId="{D12CA88D-2E21-4C43-884E-FD5DFC049007}" type="pres">
      <dgm:prSet presAssocID="{1E9608D5-924E-4144-AF6C-22F9A103BD6D}" presName="Name13" presStyleLbl="parChTrans1D2" presStyleIdx="5" presStyleCnt="6"/>
      <dgm:spPr/>
    </dgm:pt>
    <dgm:pt modelId="{A1690481-90E7-45EC-B681-0374F929C252}" type="pres">
      <dgm:prSet presAssocID="{2C5BBC35-96F1-488E-B482-BE6CDA2712A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29622C00-8A7E-4841-8B56-0C64EC524AE6}" srcId="{A96A9F8A-FD0B-404F-8E66-E5CD434245DF}" destId="{80948178-5F41-4595-BB6D-450DEAC2C610}" srcOrd="2" destOrd="0" parTransId="{1E88A509-20BB-4B08-B420-06DAA2A3DAC3}" sibTransId="{E81E9830-D9C1-4E78-8AE7-23644D3FAC48}"/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7B8F9F5D-0274-47BF-BE0F-31C1150E1632}" type="presOf" srcId="{A96A9F8A-FD0B-404F-8E66-E5CD434245DF}" destId="{6FA65F8B-870D-42AF-87B4-1B0E78841AE2}" srcOrd="1" destOrd="0" presId="urn:microsoft.com/office/officeart/2005/8/layout/hierarchy3"/>
    <dgm:cxn modelId="{FF925B5F-B802-4770-9112-5CDB073C81B0}" type="presOf" srcId="{2C5BBC35-96F1-488E-B482-BE6CDA2712AF}" destId="{A1690481-90E7-45EC-B681-0374F929C252}" srcOrd="0" destOrd="0" presId="urn:microsoft.com/office/officeart/2005/8/layout/hierarchy3"/>
    <dgm:cxn modelId="{938E9C5F-32ED-4249-B99A-168104CBCA14}" type="presOf" srcId="{A96A9F8A-FD0B-404F-8E66-E5CD434245DF}" destId="{2F265787-3E1D-46B2-BFB7-1DE209081E97}" srcOrd="0" destOrd="0" presId="urn:microsoft.com/office/officeart/2005/8/layout/hierarchy3"/>
    <dgm:cxn modelId="{E8317F63-84F0-41C1-A5A1-83D30A5FDBFF}" srcId="{FD9A2D3C-F644-4446-93A6-8BB22E2168CB}" destId="{1637F5F9-28B7-4680-89C8-A0304AE24FD8}" srcOrd="1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18AA2678-4D8F-4B79-986A-17A8F8E06719}" type="presOf" srcId="{302A89F6-A20A-4515-A055-D7E87A4ED0B5}" destId="{E808631A-1582-4FC8-97F5-3668379225CE}" srcOrd="0" destOrd="0" presId="urn:microsoft.com/office/officeart/2005/8/layout/hierarchy3"/>
    <dgm:cxn modelId="{78A71484-E2DB-4A73-A41B-FDB3AC9A90F0}" type="presOf" srcId="{1E9608D5-924E-4144-AF6C-22F9A103BD6D}" destId="{D12CA88D-2E21-4C43-884E-FD5DFC049007}" srcOrd="0" destOrd="0" presId="urn:microsoft.com/office/officeart/2005/8/layout/hierarchy3"/>
    <dgm:cxn modelId="{D1045E87-8593-49C3-A8CC-CC35176ECF54}" srcId="{A96A9F8A-FD0B-404F-8E66-E5CD434245DF}" destId="{140206BA-31B0-4B64-90E5-4790CCCAA572}" srcOrd="1" destOrd="0" parTransId="{19CB1068-0C05-493E-8C9E-D83D45BB1D12}" sibTransId="{CE3E02B4-E810-4B77-94D1-912D57087950}"/>
    <dgm:cxn modelId="{1AD3598E-8E07-4392-AC08-0A2E2E1CCFDE}" srcId="{A96A9F8A-FD0B-404F-8E66-E5CD434245DF}" destId="{0003B2CE-695C-4881-BF6E-63E926D53689}" srcOrd="0" destOrd="0" parTransId="{302A89F6-A20A-4515-A055-D7E87A4ED0B5}" sibTransId="{4993CAF2-6D29-4F9A-A198-466685075BA2}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7485B5A5-0013-489B-ADA6-8544B2FAF767}" type="presOf" srcId="{1E88A509-20BB-4B08-B420-06DAA2A3DAC3}" destId="{A548CF40-37B3-45FB-8451-4A0208C5A97F}" srcOrd="0" destOrd="0" presId="urn:microsoft.com/office/officeart/2005/8/layout/hierarchy3"/>
    <dgm:cxn modelId="{4EB4C0AE-866D-4EB6-9B39-3CC15AC9BE81}" type="presOf" srcId="{140206BA-31B0-4B64-90E5-4790CCCAA572}" destId="{F3087958-1630-4F39-9857-DBB33D8E350E}" srcOrd="0" destOrd="0" presId="urn:microsoft.com/office/officeart/2005/8/layout/hierarchy3"/>
    <dgm:cxn modelId="{2FCB52B0-09B7-431E-AFBE-E90182596C3D}" type="presOf" srcId="{0003B2CE-695C-4881-BF6E-63E926D53689}" destId="{06628C16-EAB2-451B-AC59-B9875B6A272E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FE76D8BB-CED9-4B7B-AACD-C5A2952A9A84}" srcId="{FD9A2D3C-F644-4446-93A6-8BB22E2168CB}" destId="{A96A9F8A-FD0B-404F-8E66-E5CD434245DF}" srcOrd="0" destOrd="0" parTransId="{285322F4-30D8-4CC8-9F65-9A8CBA5278F1}" sibTransId="{9C10C611-6EAD-45C5-A8CC-216360FA1521}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12BA6DDF-23E0-4958-AFE0-73C0BE643DD4}" srcId="{1637F5F9-28B7-4680-89C8-A0304AE24FD8}" destId="{2C5BBC35-96F1-488E-B482-BE6CDA2712AF}" srcOrd="2" destOrd="0" parTransId="{1E9608D5-924E-4144-AF6C-22F9A103BD6D}" sibTransId="{3301229C-8ACE-42BA-B129-4EC921FA57D7}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A95DA1EC-8339-44C8-9625-50F63AFF97DE}" type="presOf" srcId="{80948178-5F41-4595-BB6D-450DEAC2C610}" destId="{4BC6CCB6-9E68-4BF6-809F-241B3DB99558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EF61BFF9-3123-4672-9397-3CDC858E8896}" type="presOf" srcId="{19CB1068-0C05-493E-8C9E-D83D45BB1D12}" destId="{A1B562B5-C792-4B12-A962-4E58A5B6549E}" srcOrd="0" destOrd="0" presId="urn:microsoft.com/office/officeart/2005/8/layout/hierarchy3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B7AC8256-524A-4816-90FD-6B533B1EA6E3}" type="presParOf" srcId="{2355D5F1-F58F-4C75-B789-67C1FFA95450}" destId="{26E520FC-C593-49CF-93C7-1CCA81828BCF}" srcOrd="0" destOrd="0" presId="urn:microsoft.com/office/officeart/2005/8/layout/hierarchy3"/>
    <dgm:cxn modelId="{3C62F86B-3DB0-4AF0-8D54-42B7E398837E}" type="presParOf" srcId="{26E520FC-C593-49CF-93C7-1CCA81828BCF}" destId="{3E55FCA5-C5AB-4B79-A55F-D47DD350B319}" srcOrd="0" destOrd="0" presId="urn:microsoft.com/office/officeart/2005/8/layout/hierarchy3"/>
    <dgm:cxn modelId="{C4C79AAA-3CA7-46E1-A93D-FCAC846DF607}" type="presParOf" srcId="{3E55FCA5-C5AB-4B79-A55F-D47DD350B319}" destId="{2F265787-3E1D-46B2-BFB7-1DE209081E97}" srcOrd="0" destOrd="0" presId="urn:microsoft.com/office/officeart/2005/8/layout/hierarchy3"/>
    <dgm:cxn modelId="{2A825436-1942-4165-A044-D7F7B2BECBAE}" type="presParOf" srcId="{3E55FCA5-C5AB-4B79-A55F-D47DD350B319}" destId="{6FA65F8B-870D-42AF-87B4-1B0E78841AE2}" srcOrd="1" destOrd="0" presId="urn:microsoft.com/office/officeart/2005/8/layout/hierarchy3"/>
    <dgm:cxn modelId="{2B6F1724-ADF9-4B50-8AEC-0F48DF1D2862}" type="presParOf" srcId="{26E520FC-C593-49CF-93C7-1CCA81828BCF}" destId="{0A7F4B83-C163-4324-A730-247610879A50}" srcOrd="1" destOrd="0" presId="urn:microsoft.com/office/officeart/2005/8/layout/hierarchy3"/>
    <dgm:cxn modelId="{DF2C7757-B52E-4B83-8DA1-F171DCE4F63A}" type="presParOf" srcId="{0A7F4B83-C163-4324-A730-247610879A50}" destId="{E808631A-1582-4FC8-97F5-3668379225CE}" srcOrd="0" destOrd="0" presId="urn:microsoft.com/office/officeart/2005/8/layout/hierarchy3"/>
    <dgm:cxn modelId="{0847E803-9954-40FB-8C29-78920AF0226D}" type="presParOf" srcId="{0A7F4B83-C163-4324-A730-247610879A50}" destId="{06628C16-EAB2-451B-AC59-B9875B6A272E}" srcOrd="1" destOrd="0" presId="urn:microsoft.com/office/officeart/2005/8/layout/hierarchy3"/>
    <dgm:cxn modelId="{AF24C981-9B05-4169-894A-0C67A539D9FC}" type="presParOf" srcId="{0A7F4B83-C163-4324-A730-247610879A50}" destId="{A1B562B5-C792-4B12-A962-4E58A5B6549E}" srcOrd="2" destOrd="0" presId="urn:microsoft.com/office/officeart/2005/8/layout/hierarchy3"/>
    <dgm:cxn modelId="{83168DA1-0D11-4955-8295-4D80D128527B}" type="presParOf" srcId="{0A7F4B83-C163-4324-A730-247610879A50}" destId="{F3087958-1630-4F39-9857-DBB33D8E350E}" srcOrd="3" destOrd="0" presId="urn:microsoft.com/office/officeart/2005/8/layout/hierarchy3"/>
    <dgm:cxn modelId="{CC7D29E2-85BE-4D56-A227-948BB96DA449}" type="presParOf" srcId="{0A7F4B83-C163-4324-A730-247610879A50}" destId="{A548CF40-37B3-45FB-8451-4A0208C5A97F}" srcOrd="4" destOrd="0" presId="urn:microsoft.com/office/officeart/2005/8/layout/hierarchy3"/>
    <dgm:cxn modelId="{7E9C8A24-7496-4629-9DD0-2035BBBF4AA3}" type="presParOf" srcId="{0A7F4B83-C163-4324-A730-247610879A50}" destId="{4BC6CCB6-9E68-4BF6-809F-241B3DB99558}" srcOrd="5" destOrd="0" presId="urn:microsoft.com/office/officeart/2005/8/layout/hierarchy3"/>
    <dgm:cxn modelId="{D4FB28F2-1EAD-4CB4-9F45-37777AEDBEDF}" type="presParOf" srcId="{2355D5F1-F58F-4C75-B789-67C1FFA95450}" destId="{9D2F80F0-476F-4897-B92D-517037F52AC1}" srcOrd="1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  <dgm:cxn modelId="{BB287979-B733-463B-B660-5AA9193D9946}" type="presParOf" srcId="{D7A07AEE-3244-4C81-9D81-3309B6C1A23F}" destId="{D12CA88D-2E21-4C43-884E-FD5DFC049007}" srcOrd="4" destOrd="0" presId="urn:microsoft.com/office/officeart/2005/8/layout/hierarchy3"/>
    <dgm:cxn modelId="{34CB39EE-9A15-4063-AD05-81185BC1CA1B}" type="presParOf" srcId="{D7A07AEE-3244-4C81-9D81-3309B6C1A23F}" destId="{A1690481-90E7-45EC-B681-0374F929C25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9A2D3C-F644-4446-93A6-8BB22E2168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7F5F9-28B7-4680-89C8-A0304AE24FD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JPY</a:t>
          </a:r>
        </a:p>
      </dgm:t>
    </dgm:pt>
    <dgm:pt modelId="{C2AA3F30-1080-4C8A-935E-97097A1219CE}" type="parTrans" cxnId="{E8317F63-84F0-41C1-A5A1-83D30A5FDBFF}">
      <dgm:prSet/>
      <dgm:spPr/>
      <dgm:t>
        <a:bodyPr/>
        <a:lstStyle/>
        <a:p>
          <a:endParaRPr lang="en-US"/>
        </a:p>
      </dgm:t>
    </dgm:pt>
    <dgm:pt modelId="{650241F1-D27A-46C3-B049-E13FE1102DCF}" type="sibTrans" cxnId="{E8317F63-84F0-41C1-A5A1-83D30A5FDBFF}">
      <dgm:prSet/>
      <dgm:spPr/>
      <dgm:t>
        <a:bodyPr/>
        <a:lstStyle/>
        <a:p>
          <a:endParaRPr lang="en-US"/>
        </a:p>
      </dgm:t>
    </dgm:pt>
    <dgm:pt modelId="{768B04CF-771D-4F73-8772-B8A7586B2667}">
      <dgm:prSet phldrT="[Text]"/>
      <dgm:spPr/>
      <dgm:t>
        <a:bodyPr/>
        <a:lstStyle/>
        <a:p>
          <a:r>
            <a:rPr lang="ar-EG" dirty="0"/>
            <a:t>ين</a:t>
          </a:r>
          <a:endParaRPr lang="en-US" dirty="0"/>
        </a:p>
      </dgm:t>
    </dgm:pt>
    <dgm:pt modelId="{F911A9C1-EBB2-49D4-B87F-93C4DD8DFFBF}" type="parTrans" cxnId="{FE1AF2ED-433E-4EE1-8E3D-7578C8C9BFCC}">
      <dgm:prSet/>
      <dgm:spPr/>
      <dgm:t>
        <a:bodyPr/>
        <a:lstStyle/>
        <a:p>
          <a:endParaRPr lang="en-US"/>
        </a:p>
      </dgm:t>
    </dgm:pt>
    <dgm:pt modelId="{31C358B3-3A76-4761-996A-CD7E9F304A9A}" type="sibTrans" cxnId="{FE1AF2ED-433E-4EE1-8E3D-7578C8C9BFCC}">
      <dgm:prSet/>
      <dgm:spPr/>
      <dgm:t>
        <a:bodyPr/>
        <a:lstStyle/>
        <a:p>
          <a:endParaRPr lang="en-US"/>
        </a:p>
      </dgm:t>
    </dgm:pt>
    <dgm:pt modelId="{2F5D2906-BCE3-4032-A6E4-B6FC00BAD068}">
      <dgm:prSet phldrT="[Text]"/>
      <dgm:spPr/>
      <dgm:t>
        <a:bodyPr/>
        <a:lstStyle/>
        <a:p>
          <a:r>
            <a:rPr lang="ar-EG" dirty="0"/>
            <a:t>ياباني</a:t>
          </a:r>
          <a:endParaRPr lang="en-US" dirty="0"/>
        </a:p>
      </dgm:t>
    </dgm:pt>
    <dgm:pt modelId="{8BA43BB8-5422-4520-A447-211519F039D1}" type="sibTrans" cxnId="{775CD8FB-112F-445F-B1A9-7DD2D4663018}">
      <dgm:prSet/>
      <dgm:spPr/>
      <dgm:t>
        <a:bodyPr/>
        <a:lstStyle/>
        <a:p>
          <a:endParaRPr lang="en-US"/>
        </a:p>
      </dgm:t>
    </dgm:pt>
    <dgm:pt modelId="{B3A2B889-A6FA-477D-9C57-C1709701FFD3}" type="parTrans" cxnId="{775CD8FB-112F-445F-B1A9-7DD2D4663018}">
      <dgm:prSet/>
      <dgm:spPr/>
      <dgm:t>
        <a:bodyPr/>
        <a:lstStyle/>
        <a:p>
          <a:endParaRPr lang="en-US"/>
        </a:p>
      </dgm:t>
    </dgm:pt>
    <dgm:pt modelId="{2355D5F1-F58F-4C75-B789-67C1FFA95450}" type="pres">
      <dgm:prSet presAssocID="{FD9A2D3C-F644-4446-93A6-8BB22E216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2F80F0-476F-4897-B92D-517037F52AC1}" type="pres">
      <dgm:prSet presAssocID="{1637F5F9-28B7-4680-89C8-A0304AE24FD8}" presName="root" presStyleCnt="0"/>
      <dgm:spPr/>
    </dgm:pt>
    <dgm:pt modelId="{B4307A1A-6452-4EF5-8DF5-1F9FB1346E03}" type="pres">
      <dgm:prSet presAssocID="{1637F5F9-28B7-4680-89C8-A0304AE24FD8}" presName="rootComposite" presStyleCnt="0"/>
      <dgm:spPr/>
    </dgm:pt>
    <dgm:pt modelId="{0170938E-D846-4834-B047-31C4E6BC9AC8}" type="pres">
      <dgm:prSet presAssocID="{1637F5F9-28B7-4680-89C8-A0304AE24FD8}" presName="rootText" presStyleLbl="node1" presStyleIdx="0" presStyleCnt="1"/>
      <dgm:spPr/>
    </dgm:pt>
    <dgm:pt modelId="{322B5D29-6EE9-4806-8B50-564A740B8260}" type="pres">
      <dgm:prSet presAssocID="{1637F5F9-28B7-4680-89C8-A0304AE24FD8}" presName="rootConnector" presStyleLbl="node1" presStyleIdx="0" presStyleCnt="1"/>
      <dgm:spPr/>
    </dgm:pt>
    <dgm:pt modelId="{D7A07AEE-3244-4C81-9D81-3309B6C1A23F}" type="pres">
      <dgm:prSet presAssocID="{1637F5F9-28B7-4680-89C8-A0304AE24FD8}" presName="childShape" presStyleCnt="0"/>
      <dgm:spPr/>
    </dgm:pt>
    <dgm:pt modelId="{36B6E9D8-A93B-4B2B-BFCE-FBA7637F9A21}" type="pres">
      <dgm:prSet presAssocID="{F911A9C1-EBB2-49D4-B87F-93C4DD8DFFBF}" presName="Name13" presStyleLbl="parChTrans1D2" presStyleIdx="0" presStyleCnt="2"/>
      <dgm:spPr/>
    </dgm:pt>
    <dgm:pt modelId="{D62CCCD1-C9AA-429D-AAAB-2C151C045A22}" type="pres">
      <dgm:prSet presAssocID="{768B04CF-771D-4F73-8772-B8A7586B2667}" presName="childText" presStyleLbl="bgAcc1" presStyleIdx="0" presStyleCnt="2">
        <dgm:presLayoutVars>
          <dgm:bulletEnabled val="1"/>
        </dgm:presLayoutVars>
      </dgm:prSet>
      <dgm:spPr/>
    </dgm:pt>
    <dgm:pt modelId="{9A999C3C-9B23-4082-8D69-7C25E4D93248}" type="pres">
      <dgm:prSet presAssocID="{B3A2B889-A6FA-477D-9C57-C1709701FFD3}" presName="Name13" presStyleLbl="parChTrans1D2" presStyleIdx="1" presStyleCnt="2"/>
      <dgm:spPr/>
    </dgm:pt>
    <dgm:pt modelId="{996E5095-4E2E-498E-8FF6-D94C2C5CF0E7}" type="pres">
      <dgm:prSet presAssocID="{2F5D2906-BCE3-4032-A6E4-B6FC00BAD068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2F4D340-1103-4CB8-959F-B0A277EA8DD2}" type="presOf" srcId="{F911A9C1-EBB2-49D4-B87F-93C4DD8DFFBF}" destId="{36B6E9D8-A93B-4B2B-BFCE-FBA7637F9A21}" srcOrd="0" destOrd="0" presId="urn:microsoft.com/office/officeart/2005/8/layout/hierarchy3"/>
    <dgm:cxn modelId="{E8317F63-84F0-41C1-A5A1-83D30A5FDBFF}" srcId="{FD9A2D3C-F644-4446-93A6-8BB22E2168CB}" destId="{1637F5F9-28B7-4680-89C8-A0304AE24FD8}" srcOrd="0" destOrd="0" parTransId="{C2AA3F30-1080-4C8A-935E-97097A1219CE}" sibTransId="{650241F1-D27A-46C3-B049-E13FE1102DCF}"/>
    <dgm:cxn modelId="{2383D44B-29D4-4D7E-85F9-DCD1B890645A}" type="presOf" srcId="{B3A2B889-A6FA-477D-9C57-C1709701FFD3}" destId="{9A999C3C-9B23-4082-8D69-7C25E4D93248}" srcOrd="0" destOrd="0" presId="urn:microsoft.com/office/officeart/2005/8/layout/hierarchy3"/>
    <dgm:cxn modelId="{30F95391-4BF0-400D-8954-71802174AE2E}" type="presOf" srcId="{2F5D2906-BCE3-4032-A6E4-B6FC00BAD068}" destId="{996E5095-4E2E-498E-8FF6-D94C2C5CF0E7}" srcOrd="0" destOrd="0" presId="urn:microsoft.com/office/officeart/2005/8/layout/hierarchy3"/>
    <dgm:cxn modelId="{9C2FE9B9-0AE0-4B6A-81A2-EDB08CD97F7F}" type="presOf" srcId="{FD9A2D3C-F644-4446-93A6-8BB22E2168CB}" destId="{2355D5F1-F58F-4C75-B789-67C1FFA95450}" srcOrd="0" destOrd="0" presId="urn:microsoft.com/office/officeart/2005/8/layout/hierarchy3"/>
    <dgm:cxn modelId="{81AFB1BA-0E59-4772-A4FE-FD2A8BF34A42}" type="presOf" srcId="{1637F5F9-28B7-4680-89C8-A0304AE24FD8}" destId="{322B5D29-6EE9-4806-8B50-564A740B8260}" srcOrd="1" destOrd="0" presId="urn:microsoft.com/office/officeart/2005/8/layout/hierarchy3"/>
    <dgm:cxn modelId="{1233D7DD-C521-4F9B-A73E-59EE1B2E310D}" type="presOf" srcId="{1637F5F9-28B7-4680-89C8-A0304AE24FD8}" destId="{0170938E-D846-4834-B047-31C4E6BC9AC8}" srcOrd="0" destOrd="0" presId="urn:microsoft.com/office/officeart/2005/8/layout/hierarchy3"/>
    <dgm:cxn modelId="{D026CAE2-AC65-432A-88CC-6EE6DD29E88C}" type="presOf" srcId="{768B04CF-771D-4F73-8772-B8A7586B2667}" destId="{D62CCCD1-C9AA-429D-AAAB-2C151C045A22}" srcOrd="0" destOrd="0" presId="urn:microsoft.com/office/officeart/2005/8/layout/hierarchy3"/>
    <dgm:cxn modelId="{FE1AF2ED-433E-4EE1-8E3D-7578C8C9BFCC}" srcId="{1637F5F9-28B7-4680-89C8-A0304AE24FD8}" destId="{768B04CF-771D-4F73-8772-B8A7586B2667}" srcOrd="0" destOrd="0" parTransId="{F911A9C1-EBB2-49D4-B87F-93C4DD8DFFBF}" sibTransId="{31C358B3-3A76-4761-996A-CD7E9F304A9A}"/>
    <dgm:cxn modelId="{775CD8FB-112F-445F-B1A9-7DD2D4663018}" srcId="{1637F5F9-28B7-4680-89C8-A0304AE24FD8}" destId="{2F5D2906-BCE3-4032-A6E4-B6FC00BAD068}" srcOrd="1" destOrd="0" parTransId="{B3A2B889-A6FA-477D-9C57-C1709701FFD3}" sibTransId="{8BA43BB8-5422-4520-A447-211519F039D1}"/>
    <dgm:cxn modelId="{D4FB28F2-1EAD-4CB4-9F45-37777AEDBEDF}" type="presParOf" srcId="{2355D5F1-F58F-4C75-B789-67C1FFA95450}" destId="{9D2F80F0-476F-4897-B92D-517037F52AC1}" srcOrd="0" destOrd="0" presId="urn:microsoft.com/office/officeart/2005/8/layout/hierarchy3"/>
    <dgm:cxn modelId="{5C60C17C-EBF0-4956-A682-994886F061D3}" type="presParOf" srcId="{9D2F80F0-476F-4897-B92D-517037F52AC1}" destId="{B4307A1A-6452-4EF5-8DF5-1F9FB1346E03}" srcOrd="0" destOrd="0" presId="urn:microsoft.com/office/officeart/2005/8/layout/hierarchy3"/>
    <dgm:cxn modelId="{99CE6772-FD0A-413F-8B21-B288F4D53604}" type="presParOf" srcId="{B4307A1A-6452-4EF5-8DF5-1F9FB1346E03}" destId="{0170938E-D846-4834-B047-31C4E6BC9AC8}" srcOrd="0" destOrd="0" presId="urn:microsoft.com/office/officeart/2005/8/layout/hierarchy3"/>
    <dgm:cxn modelId="{9FCEB82D-6547-4D08-B746-D811FEBF26B2}" type="presParOf" srcId="{B4307A1A-6452-4EF5-8DF5-1F9FB1346E03}" destId="{322B5D29-6EE9-4806-8B50-564A740B8260}" srcOrd="1" destOrd="0" presId="urn:microsoft.com/office/officeart/2005/8/layout/hierarchy3"/>
    <dgm:cxn modelId="{F8CADCA4-4CB7-4A59-A141-27E654704219}" type="presParOf" srcId="{9D2F80F0-476F-4897-B92D-517037F52AC1}" destId="{D7A07AEE-3244-4C81-9D81-3309B6C1A23F}" srcOrd="1" destOrd="0" presId="urn:microsoft.com/office/officeart/2005/8/layout/hierarchy3"/>
    <dgm:cxn modelId="{D9E7CDD0-9B32-428D-8C80-E8D63C68DF30}" type="presParOf" srcId="{D7A07AEE-3244-4C81-9D81-3309B6C1A23F}" destId="{36B6E9D8-A93B-4B2B-BFCE-FBA7637F9A21}" srcOrd="0" destOrd="0" presId="urn:microsoft.com/office/officeart/2005/8/layout/hierarchy3"/>
    <dgm:cxn modelId="{6ECC425D-8E6B-4A59-8952-52AE3566DA0B}" type="presParOf" srcId="{D7A07AEE-3244-4C81-9D81-3309B6C1A23F}" destId="{D62CCCD1-C9AA-429D-AAAB-2C151C045A22}" srcOrd="1" destOrd="0" presId="urn:microsoft.com/office/officeart/2005/8/layout/hierarchy3"/>
    <dgm:cxn modelId="{AE9FD945-C9A5-4DB6-B8E8-5C657735D583}" type="presParOf" srcId="{D7A07AEE-3244-4C81-9D81-3309B6C1A23F}" destId="{9A999C3C-9B23-4082-8D69-7C25E4D93248}" srcOrd="2" destOrd="0" presId="urn:microsoft.com/office/officeart/2005/8/layout/hierarchy3"/>
    <dgm:cxn modelId="{B2D80E0A-D697-4727-874F-6CF9412EA207}" type="presParOf" srcId="{D7A07AEE-3244-4C81-9D81-3309B6C1A23F}" destId="{996E5095-4E2E-498E-8FF6-D94C2C5CF0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CAE7B-BF1E-4748-80EC-DA4E169A9A21}">
      <dsp:nvSpPr>
        <dsp:cNvPr id="0" name=""/>
        <dsp:cNvSpPr/>
      </dsp:nvSpPr>
      <dsp:spPr>
        <a:xfrm rot="10800000">
          <a:off x="1746462" y="1095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300" kern="1200" dirty="0"/>
            <a:t>ل</a:t>
          </a:r>
          <a:r>
            <a:rPr lang="ar-EG" sz="1300" kern="1200" dirty="0">
              <a:solidFill>
                <a:srgbClr val="002060"/>
              </a:solidFill>
            </a:rPr>
            <a:t>ا </a:t>
          </a:r>
          <a:r>
            <a:rPr lang="ar-EG" sz="1300" kern="1200" dirty="0"/>
            <a:t>حاجة إلى </a:t>
          </a:r>
          <a:r>
            <a:rPr lang="ar-EG" sz="1300" kern="1200" dirty="0">
              <a:solidFill>
                <a:srgbClr val="002060"/>
              </a:solidFill>
            </a:rPr>
            <a:t>رأس مال </a:t>
          </a:r>
          <a:r>
            <a:rPr lang="ar-EG" sz="1300" kern="1200" dirty="0"/>
            <a:t>محدد, يعمل </a:t>
          </a:r>
          <a:r>
            <a:rPr lang="ar-EG" sz="1300" kern="1200" dirty="0">
              <a:solidFill>
                <a:srgbClr val="002060"/>
              </a:solidFill>
            </a:rPr>
            <a:t>24 ساعة </a:t>
          </a:r>
          <a:r>
            <a:rPr lang="ar-EG" sz="1300" kern="1200" dirty="0"/>
            <a:t>5 أيام بالأسبوع, السوق عالمى </a:t>
          </a:r>
          <a:r>
            <a:rPr lang="ar-EG" sz="1300" kern="1200" dirty="0">
              <a:solidFill>
                <a:srgbClr val="FF0000"/>
              </a:solidFill>
            </a:rPr>
            <a:t>فلا يوجد قوانين محلية مطبقة</a:t>
          </a:r>
          <a:endParaRPr lang="en-US" sz="1300" kern="1200" dirty="0">
            <a:solidFill>
              <a:srgbClr val="FF0000"/>
            </a:solidFill>
          </a:endParaRPr>
        </a:p>
      </dsp:txBody>
      <dsp:txXfrm rot="10800000">
        <a:off x="1906604" y="1095"/>
        <a:ext cx="6137787" cy="640569"/>
      </dsp:txXfrm>
    </dsp:sp>
    <dsp:sp modelId="{58273B7E-B12C-4D1A-A943-F701EAEB41C7}">
      <dsp:nvSpPr>
        <dsp:cNvPr id="0" name=""/>
        <dsp:cNvSpPr/>
      </dsp:nvSpPr>
      <dsp:spPr>
        <a:xfrm>
          <a:off x="1431526" y="0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06A85-FE58-4C77-9802-82A7F6E619FE}">
      <dsp:nvSpPr>
        <dsp:cNvPr id="0" name=""/>
        <dsp:cNvSpPr/>
      </dsp:nvSpPr>
      <dsp:spPr>
        <a:xfrm rot="10800000">
          <a:off x="1746462" y="832879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حجم السوق </a:t>
          </a:r>
          <a:r>
            <a:rPr lang="ar-EG" sz="1300" kern="1200" dirty="0">
              <a:solidFill>
                <a:srgbClr val="002060"/>
              </a:solidFill>
            </a:rPr>
            <a:t>7 تريليون </a:t>
          </a:r>
          <a:r>
            <a:rPr lang="ar-EG" sz="1300" kern="1200" dirty="0"/>
            <a:t>دولار, يجعله من المستحيل على بنك واحد أن يتحكم فيه, كذلك الأخبار </a:t>
          </a:r>
          <a:r>
            <a:rPr lang="ar-EG" sz="1300" kern="1200" dirty="0">
              <a:solidFill>
                <a:srgbClr val="002060"/>
              </a:solidFill>
            </a:rPr>
            <a:t>تعلن للجميع بنفس الوقت</a:t>
          </a:r>
          <a:endParaRPr lang="en-US" sz="1300" kern="1200" dirty="0">
            <a:solidFill>
              <a:srgbClr val="002060"/>
            </a:solidFill>
          </a:endParaRPr>
        </a:p>
      </dsp:txBody>
      <dsp:txXfrm rot="10800000">
        <a:off x="1906604" y="832879"/>
        <a:ext cx="6137787" cy="640569"/>
      </dsp:txXfrm>
    </dsp:sp>
    <dsp:sp modelId="{72D3753B-9A4A-44D7-B95C-44E01678630C}">
      <dsp:nvSpPr>
        <dsp:cNvPr id="0" name=""/>
        <dsp:cNvSpPr/>
      </dsp:nvSpPr>
      <dsp:spPr>
        <a:xfrm>
          <a:off x="1386994" y="854652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3BEFF-C6B1-417E-9B5D-29DA62F6C0C1}">
      <dsp:nvSpPr>
        <dsp:cNvPr id="0" name=""/>
        <dsp:cNvSpPr/>
      </dsp:nvSpPr>
      <dsp:spPr>
        <a:xfrm rot="10800000">
          <a:off x="1746462" y="1664664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يوجد </a:t>
          </a:r>
          <a:r>
            <a:rPr lang="ar-EG" sz="1300" kern="1200" dirty="0">
              <a:solidFill>
                <a:srgbClr val="002060"/>
              </a:solidFill>
            </a:rPr>
            <a:t>الكثير من عملات التداول</a:t>
          </a:r>
          <a:r>
            <a:rPr lang="ar-EG" sz="1300" kern="1200" dirty="0"/>
            <a:t>, بأحجام تداول مختلفة, ونظرا </a:t>
          </a:r>
          <a:r>
            <a:rPr lang="ar-EG" sz="1300" kern="1200" dirty="0">
              <a:solidFill>
                <a:srgbClr val="002060"/>
              </a:solidFill>
            </a:rPr>
            <a:t>للسيولة العالية جدا </a:t>
          </a:r>
          <a:r>
            <a:rPr lang="ar-EG" sz="1300" kern="1200" dirty="0"/>
            <a:t>فهو مناسب للمتداول قصير المدي جدا ( سكالبنج ) كما هو مناسب لمتوسط وطويل الاجل. ومناسب لجميع الحسابات الكبيرة والصغيرة. </a:t>
          </a:r>
          <a:endParaRPr lang="en-US" sz="1300" kern="1200" dirty="0"/>
        </a:p>
      </dsp:txBody>
      <dsp:txXfrm rot="10800000">
        <a:off x="1906604" y="1664664"/>
        <a:ext cx="6137787" cy="640569"/>
      </dsp:txXfrm>
    </dsp:sp>
    <dsp:sp modelId="{688AD555-C0D9-44AF-88E4-5606D329B2E1}">
      <dsp:nvSpPr>
        <dsp:cNvPr id="0" name=""/>
        <dsp:cNvSpPr/>
      </dsp:nvSpPr>
      <dsp:spPr>
        <a:xfrm>
          <a:off x="1395699" y="1691280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8CAD-97B7-4D64-A18E-BCA45DAAACEF}">
      <dsp:nvSpPr>
        <dsp:cNvPr id="0" name=""/>
        <dsp:cNvSpPr/>
      </dsp:nvSpPr>
      <dsp:spPr>
        <a:xfrm rot="10800000">
          <a:off x="1744258" y="2465970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نظرا لحجم التداول الكبير والسيولة المرتفعة فتكون </a:t>
          </a:r>
          <a:r>
            <a:rPr lang="ar-EG" sz="1300" kern="1200" dirty="0">
              <a:solidFill>
                <a:srgbClr val="002060"/>
              </a:solidFill>
            </a:rPr>
            <a:t>عمولة الوسيط المالى صغيرة </a:t>
          </a:r>
          <a:r>
            <a:rPr lang="ar-EG" sz="1300" kern="1200" dirty="0"/>
            <a:t>مقارنة بالأسهم مثلا</a:t>
          </a:r>
          <a:endParaRPr lang="en-US" sz="1300" kern="1200" dirty="0"/>
        </a:p>
      </dsp:txBody>
      <dsp:txXfrm rot="10800000">
        <a:off x="1904400" y="2465970"/>
        <a:ext cx="6137787" cy="640569"/>
      </dsp:txXfrm>
    </dsp:sp>
    <dsp:sp modelId="{646B7E6E-8009-4265-B531-A60BD22CE44D}">
      <dsp:nvSpPr>
        <dsp:cNvPr id="0" name=""/>
        <dsp:cNvSpPr/>
      </dsp:nvSpPr>
      <dsp:spPr>
        <a:xfrm>
          <a:off x="1443595" y="2465977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519C1-1DC0-41A0-9370-723AEBB9B2B7}">
      <dsp:nvSpPr>
        <dsp:cNvPr id="0" name=""/>
        <dsp:cNvSpPr/>
      </dsp:nvSpPr>
      <dsp:spPr>
        <a:xfrm rot="10800000">
          <a:off x="1746462" y="3328234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 dirty="0"/>
            <a:t>يسهل الحصول عى رافعة مالية لزيادة القوة الشرائية </a:t>
          </a:r>
          <a:endParaRPr lang="en-US" sz="2200" kern="1200" dirty="0">
            <a:solidFill>
              <a:prstClr val="white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</dsp:txBody>
      <dsp:txXfrm rot="10800000">
        <a:off x="1906604" y="3328234"/>
        <a:ext cx="6137787" cy="640569"/>
      </dsp:txXfrm>
    </dsp:sp>
    <dsp:sp modelId="{4A51AD99-29AC-4E40-ACD1-D373A4B32345}">
      <dsp:nvSpPr>
        <dsp:cNvPr id="0" name=""/>
        <dsp:cNvSpPr/>
      </dsp:nvSpPr>
      <dsp:spPr>
        <a:xfrm>
          <a:off x="1418497" y="3329329"/>
          <a:ext cx="640569" cy="640569"/>
        </a:xfrm>
        <a:prstGeom prst="ellipse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35068" y="267"/>
          <a:ext cx="1251561" cy="62578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AUD</a:t>
          </a:r>
        </a:p>
      </dsp:txBody>
      <dsp:txXfrm>
        <a:off x="253396" y="18595"/>
        <a:ext cx="1214905" cy="589124"/>
      </dsp:txXfrm>
    </dsp:sp>
    <dsp:sp modelId="{E808631A-1582-4FC8-97F5-3668379225CE}">
      <dsp:nvSpPr>
        <dsp:cNvPr id="0" name=""/>
        <dsp:cNvSpPr/>
      </dsp:nvSpPr>
      <dsp:spPr>
        <a:xfrm>
          <a:off x="360224" y="626048"/>
          <a:ext cx="125156" cy="4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5"/>
              </a:lnTo>
              <a:lnTo>
                <a:pt x="125156" y="4693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485381" y="782493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900" kern="1200" dirty="0"/>
            <a:t>دولار</a:t>
          </a:r>
          <a:endParaRPr lang="en-US" sz="1900" kern="1200" dirty="0"/>
        </a:p>
      </dsp:txBody>
      <dsp:txXfrm>
        <a:off x="503709" y="800821"/>
        <a:ext cx="964592" cy="589124"/>
      </dsp:txXfrm>
    </dsp:sp>
    <dsp:sp modelId="{A1B562B5-C792-4B12-A962-4E58A5B6549E}">
      <dsp:nvSpPr>
        <dsp:cNvPr id="0" name=""/>
        <dsp:cNvSpPr/>
      </dsp:nvSpPr>
      <dsp:spPr>
        <a:xfrm>
          <a:off x="360224" y="626048"/>
          <a:ext cx="125156" cy="125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61"/>
              </a:lnTo>
              <a:lnTo>
                <a:pt x="125156" y="12515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485381" y="1564718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900" kern="1200" dirty="0"/>
            <a:t>أسترالي</a:t>
          </a:r>
          <a:endParaRPr lang="en-US" sz="1900" kern="1200" dirty="0"/>
        </a:p>
      </dsp:txBody>
      <dsp:txXfrm>
        <a:off x="503709" y="1583046"/>
        <a:ext cx="964592" cy="589124"/>
      </dsp:txXfrm>
    </dsp:sp>
    <dsp:sp modelId="{0170938E-D846-4834-B047-31C4E6BC9AC8}">
      <dsp:nvSpPr>
        <dsp:cNvPr id="0" name=""/>
        <dsp:cNvSpPr/>
      </dsp:nvSpPr>
      <dsp:spPr>
        <a:xfrm>
          <a:off x="1799520" y="267"/>
          <a:ext cx="1251561" cy="62578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NZD</a:t>
          </a:r>
        </a:p>
      </dsp:txBody>
      <dsp:txXfrm>
        <a:off x="1817848" y="18595"/>
        <a:ext cx="1214905" cy="589124"/>
      </dsp:txXfrm>
    </dsp:sp>
    <dsp:sp modelId="{36B6E9D8-A93B-4B2B-BFCE-FBA7637F9A21}">
      <dsp:nvSpPr>
        <dsp:cNvPr id="0" name=""/>
        <dsp:cNvSpPr/>
      </dsp:nvSpPr>
      <dsp:spPr>
        <a:xfrm>
          <a:off x="1924676" y="626048"/>
          <a:ext cx="125156" cy="4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5"/>
              </a:lnTo>
              <a:lnTo>
                <a:pt x="125156" y="4693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049832" y="782493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900" kern="1200" dirty="0"/>
            <a:t>دولار</a:t>
          </a:r>
          <a:endParaRPr lang="en-US" sz="1900" kern="1200" dirty="0"/>
        </a:p>
      </dsp:txBody>
      <dsp:txXfrm>
        <a:off x="2068160" y="800821"/>
        <a:ext cx="964592" cy="589124"/>
      </dsp:txXfrm>
    </dsp:sp>
    <dsp:sp modelId="{9A999C3C-9B23-4082-8D69-7C25E4D93248}">
      <dsp:nvSpPr>
        <dsp:cNvPr id="0" name=""/>
        <dsp:cNvSpPr/>
      </dsp:nvSpPr>
      <dsp:spPr>
        <a:xfrm>
          <a:off x="1924676" y="626048"/>
          <a:ext cx="125156" cy="125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61"/>
              </a:lnTo>
              <a:lnTo>
                <a:pt x="125156" y="12515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049832" y="1564718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900" kern="1200" dirty="0"/>
            <a:t>نيوزلندي</a:t>
          </a:r>
          <a:endParaRPr lang="en-US" sz="1900" kern="1200" dirty="0"/>
        </a:p>
      </dsp:txBody>
      <dsp:txXfrm>
        <a:off x="2068160" y="1583046"/>
        <a:ext cx="964592" cy="589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35068" y="267"/>
          <a:ext cx="1251561" cy="625780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USD</a:t>
          </a:r>
        </a:p>
      </dsp:txBody>
      <dsp:txXfrm>
        <a:off x="253396" y="18595"/>
        <a:ext cx="1214905" cy="589124"/>
      </dsp:txXfrm>
    </dsp:sp>
    <dsp:sp modelId="{E808631A-1582-4FC8-97F5-3668379225CE}">
      <dsp:nvSpPr>
        <dsp:cNvPr id="0" name=""/>
        <dsp:cNvSpPr/>
      </dsp:nvSpPr>
      <dsp:spPr>
        <a:xfrm>
          <a:off x="360224" y="626048"/>
          <a:ext cx="125156" cy="4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5"/>
              </a:lnTo>
              <a:lnTo>
                <a:pt x="125156" y="4693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485381" y="782493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700" kern="1200" dirty="0"/>
            <a:t>دولار</a:t>
          </a:r>
          <a:endParaRPr lang="en-US" sz="1700" kern="1200" dirty="0"/>
        </a:p>
      </dsp:txBody>
      <dsp:txXfrm>
        <a:off x="503709" y="800821"/>
        <a:ext cx="964592" cy="589124"/>
      </dsp:txXfrm>
    </dsp:sp>
    <dsp:sp modelId="{A1B562B5-C792-4B12-A962-4E58A5B6549E}">
      <dsp:nvSpPr>
        <dsp:cNvPr id="0" name=""/>
        <dsp:cNvSpPr/>
      </dsp:nvSpPr>
      <dsp:spPr>
        <a:xfrm>
          <a:off x="360224" y="626048"/>
          <a:ext cx="125156" cy="125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61"/>
              </a:lnTo>
              <a:lnTo>
                <a:pt x="125156" y="12515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485381" y="1564718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700" kern="1200" dirty="0"/>
            <a:t>أمريكي</a:t>
          </a:r>
          <a:endParaRPr lang="en-US" sz="1700" kern="1200" dirty="0"/>
        </a:p>
      </dsp:txBody>
      <dsp:txXfrm>
        <a:off x="503709" y="1583046"/>
        <a:ext cx="964592" cy="589124"/>
      </dsp:txXfrm>
    </dsp:sp>
    <dsp:sp modelId="{0170938E-D846-4834-B047-31C4E6BC9AC8}">
      <dsp:nvSpPr>
        <dsp:cNvPr id="0" name=""/>
        <dsp:cNvSpPr/>
      </dsp:nvSpPr>
      <dsp:spPr>
        <a:xfrm>
          <a:off x="1799520" y="267"/>
          <a:ext cx="1251561" cy="625780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CHF</a:t>
          </a:r>
        </a:p>
      </dsp:txBody>
      <dsp:txXfrm>
        <a:off x="1817848" y="18595"/>
        <a:ext cx="1214905" cy="589124"/>
      </dsp:txXfrm>
    </dsp:sp>
    <dsp:sp modelId="{36B6E9D8-A93B-4B2B-BFCE-FBA7637F9A21}">
      <dsp:nvSpPr>
        <dsp:cNvPr id="0" name=""/>
        <dsp:cNvSpPr/>
      </dsp:nvSpPr>
      <dsp:spPr>
        <a:xfrm>
          <a:off x="1924676" y="626048"/>
          <a:ext cx="125156" cy="4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5"/>
              </a:lnTo>
              <a:lnTo>
                <a:pt x="125156" y="4693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049832" y="782493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700" kern="1200" dirty="0"/>
            <a:t>فرنك</a:t>
          </a:r>
          <a:endParaRPr lang="en-US" sz="1700" kern="1200" dirty="0"/>
        </a:p>
      </dsp:txBody>
      <dsp:txXfrm>
        <a:off x="2068160" y="800821"/>
        <a:ext cx="964592" cy="589124"/>
      </dsp:txXfrm>
    </dsp:sp>
    <dsp:sp modelId="{9A999C3C-9B23-4082-8D69-7C25E4D93248}">
      <dsp:nvSpPr>
        <dsp:cNvPr id="0" name=""/>
        <dsp:cNvSpPr/>
      </dsp:nvSpPr>
      <dsp:spPr>
        <a:xfrm>
          <a:off x="1924676" y="626048"/>
          <a:ext cx="125156" cy="125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61"/>
              </a:lnTo>
              <a:lnTo>
                <a:pt x="125156" y="12515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049832" y="1564718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700" kern="1200" dirty="0"/>
            <a:t>سويسري</a:t>
          </a:r>
          <a:endParaRPr lang="en-US" sz="1700" kern="1200" dirty="0"/>
        </a:p>
      </dsp:txBody>
      <dsp:txXfrm>
        <a:off x="2068160" y="1583046"/>
        <a:ext cx="964592" cy="5891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43272" y="276"/>
          <a:ext cx="1295237" cy="64761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EUR</a:t>
          </a:r>
        </a:p>
      </dsp:txBody>
      <dsp:txXfrm>
        <a:off x="262240" y="19244"/>
        <a:ext cx="1257301" cy="609682"/>
      </dsp:txXfrm>
    </dsp:sp>
    <dsp:sp modelId="{E808631A-1582-4FC8-97F5-3668379225CE}">
      <dsp:nvSpPr>
        <dsp:cNvPr id="0" name=""/>
        <dsp:cNvSpPr/>
      </dsp:nvSpPr>
      <dsp:spPr>
        <a:xfrm>
          <a:off x="372795" y="647895"/>
          <a:ext cx="129523" cy="48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13"/>
              </a:lnTo>
              <a:lnTo>
                <a:pt x="129523" y="4857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502319" y="809800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/>
            <a:t>يورو</a:t>
          </a:r>
          <a:endParaRPr lang="en-US" sz="2000" kern="1200" dirty="0"/>
        </a:p>
      </dsp:txBody>
      <dsp:txXfrm>
        <a:off x="521287" y="828768"/>
        <a:ext cx="998253" cy="609682"/>
      </dsp:txXfrm>
    </dsp:sp>
    <dsp:sp modelId="{A1B562B5-C792-4B12-A962-4E58A5B6549E}">
      <dsp:nvSpPr>
        <dsp:cNvPr id="0" name=""/>
        <dsp:cNvSpPr/>
      </dsp:nvSpPr>
      <dsp:spPr>
        <a:xfrm>
          <a:off x="372795" y="647895"/>
          <a:ext cx="129523" cy="129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37"/>
              </a:lnTo>
              <a:lnTo>
                <a:pt x="129523" y="12952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502319" y="1619323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/>
            <a:t>اتحاد أوروبي</a:t>
          </a:r>
          <a:endParaRPr lang="en-US" sz="2000" kern="1200" dirty="0"/>
        </a:p>
      </dsp:txBody>
      <dsp:txXfrm>
        <a:off x="521287" y="1638291"/>
        <a:ext cx="998253" cy="609682"/>
      </dsp:txXfrm>
    </dsp:sp>
    <dsp:sp modelId="{0170938E-D846-4834-B047-31C4E6BC9AC8}">
      <dsp:nvSpPr>
        <dsp:cNvPr id="0" name=""/>
        <dsp:cNvSpPr/>
      </dsp:nvSpPr>
      <dsp:spPr>
        <a:xfrm>
          <a:off x="1862318" y="276"/>
          <a:ext cx="1295237" cy="647618"/>
        </a:xfrm>
        <a:prstGeom prst="roundRect">
          <a:avLst>
            <a:gd name="adj" fmla="val 10000"/>
          </a:avLst>
        </a:prstGeom>
        <a:solidFill>
          <a:srgbClr val="76DBF4">
            <a:lumMod val="75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</a:t>
          </a:r>
        </a:p>
      </dsp:txBody>
      <dsp:txXfrm>
        <a:off x="1881286" y="19244"/>
        <a:ext cx="1257301" cy="609682"/>
      </dsp:txXfrm>
    </dsp:sp>
    <dsp:sp modelId="{36B6E9D8-A93B-4B2B-BFCE-FBA7637F9A21}">
      <dsp:nvSpPr>
        <dsp:cNvPr id="0" name=""/>
        <dsp:cNvSpPr/>
      </dsp:nvSpPr>
      <dsp:spPr>
        <a:xfrm>
          <a:off x="1991842" y="647895"/>
          <a:ext cx="129523" cy="48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13"/>
              </a:lnTo>
              <a:lnTo>
                <a:pt x="129523" y="4857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121366" y="809800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/>
            <a:t>باوند</a:t>
          </a:r>
          <a:endParaRPr lang="en-US" sz="2000" kern="1200" dirty="0"/>
        </a:p>
      </dsp:txBody>
      <dsp:txXfrm>
        <a:off x="2140334" y="828768"/>
        <a:ext cx="998253" cy="609682"/>
      </dsp:txXfrm>
    </dsp:sp>
    <dsp:sp modelId="{9A999C3C-9B23-4082-8D69-7C25E4D93248}">
      <dsp:nvSpPr>
        <dsp:cNvPr id="0" name=""/>
        <dsp:cNvSpPr/>
      </dsp:nvSpPr>
      <dsp:spPr>
        <a:xfrm>
          <a:off x="1991842" y="647895"/>
          <a:ext cx="129523" cy="129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37"/>
              </a:lnTo>
              <a:lnTo>
                <a:pt x="129523" y="12952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121366" y="1619323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/>
            <a:t>إنجليزي</a:t>
          </a:r>
          <a:endParaRPr lang="en-US" sz="2000" kern="1200" dirty="0"/>
        </a:p>
      </dsp:txBody>
      <dsp:txXfrm>
        <a:off x="2140334" y="1638291"/>
        <a:ext cx="998253" cy="6096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1017294" y="267"/>
          <a:ext cx="1251561" cy="625780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CAD</a:t>
          </a:r>
        </a:p>
      </dsp:txBody>
      <dsp:txXfrm>
        <a:off x="1035622" y="18595"/>
        <a:ext cx="1214905" cy="589124"/>
      </dsp:txXfrm>
    </dsp:sp>
    <dsp:sp modelId="{E808631A-1582-4FC8-97F5-3668379225CE}">
      <dsp:nvSpPr>
        <dsp:cNvPr id="0" name=""/>
        <dsp:cNvSpPr/>
      </dsp:nvSpPr>
      <dsp:spPr>
        <a:xfrm>
          <a:off x="1142450" y="626048"/>
          <a:ext cx="125156" cy="46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35"/>
              </a:lnTo>
              <a:lnTo>
                <a:pt x="125156" y="4693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1267606" y="782493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/>
            <a:t>دولار </a:t>
          </a:r>
          <a:endParaRPr lang="en-US" sz="2900" kern="1200" dirty="0"/>
        </a:p>
      </dsp:txBody>
      <dsp:txXfrm>
        <a:off x="1285934" y="800821"/>
        <a:ext cx="964592" cy="589124"/>
      </dsp:txXfrm>
    </dsp:sp>
    <dsp:sp modelId="{A1B562B5-C792-4B12-A962-4E58A5B6549E}">
      <dsp:nvSpPr>
        <dsp:cNvPr id="0" name=""/>
        <dsp:cNvSpPr/>
      </dsp:nvSpPr>
      <dsp:spPr>
        <a:xfrm>
          <a:off x="1142450" y="626048"/>
          <a:ext cx="125156" cy="125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61"/>
              </a:lnTo>
              <a:lnTo>
                <a:pt x="125156" y="125156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1267606" y="1564718"/>
          <a:ext cx="1001248" cy="6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/>
            <a:t>كندي</a:t>
          </a:r>
          <a:endParaRPr lang="en-US" sz="2900" kern="1200" dirty="0"/>
        </a:p>
      </dsp:txBody>
      <dsp:txXfrm>
        <a:off x="1285934" y="1583046"/>
        <a:ext cx="964592" cy="5891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688906" y="167007"/>
          <a:ext cx="1753580" cy="1753580"/>
        </a:xfrm>
        <a:prstGeom prst="ellipse">
          <a:avLst/>
        </a:prstGeom>
        <a:solidFill>
          <a:srgbClr val="C0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USD</a:t>
          </a:r>
          <a:endParaRPr lang="ar-E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 أمريكي</a:t>
          </a:r>
          <a:endParaRPr lang="en-US" sz="2400" kern="1200" dirty="0"/>
        </a:p>
      </dsp:txBody>
      <dsp:txXfrm>
        <a:off x="949855" y="427957"/>
        <a:ext cx="1231681" cy="12316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F076-4704-4E84-AF9E-933AA73DFF7A}">
      <dsp:nvSpPr>
        <dsp:cNvPr id="0" name=""/>
        <dsp:cNvSpPr/>
      </dsp:nvSpPr>
      <dsp:spPr>
        <a:xfrm>
          <a:off x="3986388" y="2119850"/>
          <a:ext cx="2522235" cy="46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0"/>
              </a:lnTo>
              <a:lnTo>
                <a:pt x="2522235" y="276820"/>
              </a:lnTo>
              <a:lnTo>
                <a:pt x="2522235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33B5-AC63-4216-AB7C-793ADF96D76C}">
      <dsp:nvSpPr>
        <dsp:cNvPr id="0" name=""/>
        <dsp:cNvSpPr/>
      </dsp:nvSpPr>
      <dsp:spPr>
        <a:xfrm>
          <a:off x="3853293" y="2119850"/>
          <a:ext cx="91440" cy="464343"/>
        </a:xfrm>
        <a:custGeom>
          <a:avLst/>
          <a:gdLst/>
          <a:ahLst/>
          <a:cxnLst/>
          <a:rect l="0" t="0" r="0" b="0"/>
          <a:pathLst>
            <a:path>
              <a:moveTo>
                <a:pt x="133095" y="0"/>
              </a:moveTo>
              <a:lnTo>
                <a:pt x="133095" y="276820"/>
              </a:lnTo>
              <a:lnTo>
                <a:pt x="45720" y="276820"/>
              </a:lnTo>
              <a:lnTo>
                <a:pt x="45720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0438-A9C7-4DBC-9ADF-012741EC4734}">
      <dsp:nvSpPr>
        <dsp:cNvPr id="0" name=""/>
        <dsp:cNvSpPr/>
      </dsp:nvSpPr>
      <dsp:spPr>
        <a:xfrm>
          <a:off x="1184498" y="2119850"/>
          <a:ext cx="2801890" cy="464467"/>
        </a:xfrm>
        <a:custGeom>
          <a:avLst/>
          <a:gdLst/>
          <a:ahLst/>
          <a:cxnLst/>
          <a:rect l="0" t="0" r="0" b="0"/>
          <a:pathLst>
            <a:path>
              <a:moveTo>
                <a:pt x="2801890" y="0"/>
              </a:moveTo>
              <a:lnTo>
                <a:pt x="2801890" y="276943"/>
              </a:lnTo>
              <a:lnTo>
                <a:pt x="0" y="276943"/>
              </a:lnTo>
              <a:lnTo>
                <a:pt x="0" y="4644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79F1-1DFD-4B4B-A6BF-04E19D208D9A}">
      <dsp:nvSpPr>
        <dsp:cNvPr id="0" name=""/>
        <dsp:cNvSpPr/>
      </dsp:nvSpPr>
      <dsp:spPr>
        <a:xfrm>
          <a:off x="3210277" y="1316178"/>
          <a:ext cx="1552222" cy="80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تنقسم إلى</a:t>
          </a:r>
          <a:endParaRPr lang="en-US" sz="2500" kern="1200" dirty="0"/>
        </a:p>
      </dsp:txBody>
      <dsp:txXfrm>
        <a:off x="3210277" y="1316178"/>
        <a:ext cx="1552222" cy="803671"/>
      </dsp:txXfrm>
    </dsp:sp>
    <dsp:sp modelId="{784A4709-F15D-499F-8002-016E76A950F1}">
      <dsp:nvSpPr>
        <dsp:cNvPr id="0" name=""/>
        <dsp:cNvSpPr/>
      </dsp:nvSpPr>
      <dsp:spPr>
        <a:xfrm>
          <a:off x="3286305" y="1941259"/>
          <a:ext cx="1396999" cy="267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86305" y="1941259"/>
        <a:ext cx="1396999" cy="267890"/>
      </dsp:txXfrm>
    </dsp:sp>
    <dsp:sp modelId="{098FE997-C706-442E-B4C5-615E2277D894}">
      <dsp:nvSpPr>
        <dsp:cNvPr id="0" name=""/>
        <dsp:cNvSpPr/>
      </dsp:nvSpPr>
      <dsp:spPr>
        <a:xfrm>
          <a:off x="249843" y="2584317"/>
          <a:ext cx="1869310" cy="803671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340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عملات سلع</a:t>
          </a:r>
          <a:endParaRPr lang="en-US" sz="2400" kern="1200" dirty="0"/>
        </a:p>
      </dsp:txBody>
      <dsp:txXfrm>
        <a:off x="249843" y="2584317"/>
        <a:ext cx="1869310" cy="803671"/>
      </dsp:txXfrm>
    </dsp:sp>
    <dsp:sp modelId="{F6392214-FD3D-41E6-814E-FEDC43BAE832}">
      <dsp:nvSpPr>
        <dsp:cNvPr id="0" name=""/>
        <dsp:cNvSpPr/>
      </dsp:nvSpPr>
      <dsp:spPr>
        <a:xfrm>
          <a:off x="0" y="3228958"/>
          <a:ext cx="2661047" cy="1518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sp:txBody>
      <dsp:txXfrm>
        <a:off x="0" y="3228958"/>
        <a:ext cx="2661047" cy="1518294"/>
      </dsp:txXfrm>
    </dsp:sp>
    <dsp:sp modelId="{0E1CC9EE-2369-460B-A384-ACD88473BF0F}">
      <dsp:nvSpPr>
        <dsp:cNvPr id="0" name=""/>
        <dsp:cNvSpPr/>
      </dsp:nvSpPr>
      <dsp:spPr>
        <a:xfrm>
          <a:off x="3122902" y="2584194"/>
          <a:ext cx="1552222" cy="803671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وسط</a:t>
          </a:r>
          <a:endParaRPr lang="en-US" sz="2500" kern="1200" dirty="0"/>
        </a:p>
      </dsp:txBody>
      <dsp:txXfrm>
        <a:off x="3122902" y="2584194"/>
        <a:ext cx="1552222" cy="803671"/>
      </dsp:txXfrm>
    </dsp:sp>
    <dsp:sp modelId="{9ABFC125-8D43-4C51-9C0E-0D5A61482004}">
      <dsp:nvSpPr>
        <dsp:cNvPr id="0" name=""/>
        <dsp:cNvSpPr/>
      </dsp:nvSpPr>
      <dsp:spPr>
        <a:xfrm>
          <a:off x="3001673" y="3347203"/>
          <a:ext cx="1869660" cy="1031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اليورو </a:t>
          </a:r>
          <a:r>
            <a:rPr lang="en-US" sz="2800" kern="1200" dirty="0">
              <a:solidFill>
                <a:srgbClr val="0070C0"/>
              </a:solidFill>
            </a:rPr>
            <a:t>EUR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الباوند</a:t>
          </a:r>
          <a:r>
            <a:rPr lang="en-US" sz="2800" kern="1200" dirty="0"/>
            <a:t> </a:t>
          </a:r>
          <a:r>
            <a:rPr lang="en-US" sz="2800" kern="1200" dirty="0">
              <a:solidFill>
                <a:srgbClr val="0070C0"/>
              </a:solidFill>
            </a:rPr>
            <a:t>GBP</a:t>
          </a:r>
        </a:p>
      </dsp:txBody>
      <dsp:txXfrm>
        <a:off x="3001673" y="3347203"/>
        <a:ext cx="1869660" cy="1031121"/>
      </dsp:txXfrm>
    </dsp:sp>
    <dsp:sp modelId="{0A1BC168-E8A4-45E9-A331-B80A1B7DC805}">
      <dsp:nvSpPr>
        <dsp:cNvPr id="0" name=""/>
        <dsp:cNvSpPr/>
      </dsp:nvSpPr>
      <dsp:spPr>
        <a:xfrm>
          <a:off x="5732513" y="2584194"/>
          <a:ext cx="1552222" cy="803671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ملاذ أمن</a:t>
          </a:r>
          <a:endParaRPr lang="en-US" sz="2500" kern="1200" dirty="0"/>
        </a:p>
      </dsp:txBody>
      <dsp:txXfrm>
        <a:off x="5732513" y="2584194"/>
        <a:ext cx="1552222" cy="803671"/>
      </dsp:txXfrm>
    </dsp:sp>
    <dsp:sp modelId="{02899154-4462-401A-93B0-61C081807D18}">
      <dsp:nvSpPr>
        <dsp:cNvPr id="0" name=""/>
        <dsp:cNvSpPr/>
      </dsp:nvSpPr>
      <dsp:spPr>
        <a:xfrm>
          <a:off x="5303197" y="3349971"/>
          <a:ext cx="2599467" cy="1405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sp:txBody>
      <dsp:txXfrm>
        <a:off x="5303197" y="3349971"/>
        <a:ext cx="2599467" cy="14053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688906" y="167007"/>
          <a:ext cx="1753580" cy="1753580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</a:t>
          </a:r>
          <a:endParaRPr lang="ar-E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 أسترالي</a:t>
          </a:r>
          <a:endParaRPr lang="en-US" sz="2400" kern="1200" dirty="0"/>
        </a:p>
      </dsp:txBody>
      <dsp:txXfrm>
        <a:off x="949855" y="427957"/>
        <a:ext cx="1231681" cy="12316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688906" y="167007"/>
          <a:ext cx="1753580" cy="1753580"/>
        </a:xfrm>
        <a:prstGeom prst="ellipse">
          <a:avLst/>
        </a:prstGeom>
        <a:solidFill>
          <a:srgbClr val="C0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USD</a:t>
          </a:r>
          <a:endParaRPr lang="ar-E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 أمريكي</a:t>
          </a:r>
          <a:endParaRPr lang="en-US" sz="2400" kern="1200" dirty="0"/>
        </a:p>
      </dsp:txBody>
      <dsp:txXfrm>
        <a:off x="949855" y="427957"/>
        <a:ext cx="1231681" cy="12316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F076-4704-4E84-AF9E-933AA73DFF7A}">
      <dsp:nvSpPr>
        <dsp:cNvPr id="0" name=""/>
        <dsp:cNvSpPr/>
      </dsp:nvSpPr>
      <dsp:spPr>
        <a:xfrm>
          <a:off x="3986388" y="2119850"/>
          <a:ext cx="2522235" cy="46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0"/>
              </a:lnTo>
              <a:lnTo>
                <a:pt x="2522235" y="276820"/>
              </a:lnTo>
              <a:lnTo>
                <a:pt x="2522235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33B5-AC63-4216-AB7C-793ADF96D76C}">
      <dsp:nvSpPr>
        <dsp:cNvPr id="0" name=""/>
        <dsp:cNvSpPr/>
      </dsp:nvSpPr>
      <dsp:spPr>
        <a:xfrm>
          <a:off x="3853293" y="2119850"/>
          <a:ext cx="91440" cy="464343"/>
        </a:xfrm>
        <a:custGeom>
          <a:avLst/>
          <a:gdLst/>
          <a:ahLst/>
          <a:cxnLst/>
          <a:rect l="0" t="0" r="0" b="0"/>
          <a:pathLst>
            <a:path>
              <a:moveTo>
                <a:pt x="133095" y="0"/>
              </a:moveTo>
              <a:lnTo>
                <a:pt x="133095" y="276820"/>
              </a:lnTo>
              <a:lnTo>
                <a:pt x="45720" y="276820"/>
              </a:lnTo>
              <a:lnTo>
                <a:pt x="45720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0438-A9C7-4DBC-9ADF-012741EC4734}">
      <dsp:nvSpPr>
        <dsp:cNvPr id="0" name=""/>
        <dsp:cNvSpPr/>
      </dsp:nvSpPr>
      <dsp:spPr>
        <a:xfrm>
          <a:off x="1184498" y="2119850"/>
          <a:ext cx="2801890" cy="464467"/>
        </a:xfrm>
        <a:custGeom>
          <a:avLst/>
          <a:gdLst/>
          <a:ahLst/>
          <a:cxnLst/>
          <a:rect l="0" t="0" r="0" b="0"/>
          <a:pathLst>
            <a:path>
              <a:moveTo>
                <a:pt x="2801890" y="0"/>
              </a:moveTo>
              <a:lnTo>
                <a:pt x="2801890" y="276943"/>
              </a:lnTo>
              <a:lnTo>
                <a:pt x="0" y="276943"/>
              </a:lnTo>
              <a:lnTo>
                <a:pt x="0" y="4644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79F1-1DFD-4B4B-A6BF-04E19D208D9A}">
      <dsp:nvSpPr>
        <dsp:cNvPr id="0" name=""/>
        <dsp:cNvSpPr/>
      </dsp:nvSpPr>
      <dsp:spPr>
        <a:xfrm>
          <a:off x="3210277" y="1316178"/>
          <a:ext cx="1552222" cy="80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تنقسم إلى</a:t>
          </a:r>
          <a:endParaRPr lang="en-US" sz="2500" kern="1200" dirty="0"/>
        </a:p>
      </dsp:txBody>
      <dsp:txXfrm>
        <a:off x="3210277" y="1316178"/>
        <a:ext cx="1552222" cy="803671"/>
      </dsp:txXfrm>
    </dsp:sp>
    <dsp:sp modelId="{784A4709-F15D-499F-8002-016E76A950F1}">
      <dsp:nvSpPr>
        <dsp:cNvPr id="0" name=""/>
        <dsp:cNvSpPr/>
      </dsp:nvSpPr>
      <dsp:spPr>
        <a:xfrm>
          <a:off x="3286305" y="1941259"/>
          <a:ext cx="1396999" cy="267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86305" y="1941259"/>
        <a:ext cx="1396999" cy="267890"/>
      </dsp:txXfrm>
    </dsp:sp>
    <dsp:sp modelId="{098FE997-C706-442E-B4C5-615E2277D894}">
      <dsp:nvSpPr>
        <dsp:cNvPr id="0" name=""/>
        <dsp:cNvSpPr/>
      </dsp:nvSpPr>
      <dsp:spPr>
        <a:xfrm>
          <a:off x="249843" y="2584317"/>
          <a:ext cx="1869310" cy="803671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340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عملات سلع</a:t>
          </a:r>
          <a:endParaRPr lang="en-US" sz="2400" kern="1200" dirty="0"/>
        </a:p>
      </dsp:txBody>
      <dsp:txXfrm>
        <a:off x="249843" y="2584317"/>
        <a:ext cx="1869310" cy="803671"/>
      </dsp:txXfrm>
    </dsp:sp>
    <dsp:sp modelId="{F6392214-FD3D-41E6-814E-FEDC43BAE832}">
      <dsp:nvSpPr>
        <dsp:cNvPr id="0" name=""/>
        <dsp:cNvSpPr/>
      </dsp:nvSpPr>
      <dsp:spPr>
        <a:xfrm>
          <a:off x="0" y="3228958"/>
          <a:ext cx="2661047" cy="1518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sp:txBody>
      <dsp:txXfrm>
        <a:off x="0" y="3228958"/>
        <a:ext cx="2661047" cy="1518294"/>
      </dsp:txXfrm>
    </dsp:sp>
    <dsp:sp modelId="{0E1CC9EE-2369-460B-A384-ACD88473BF0F}">
      <dsp:nvSpPr>
        <dsp:cNvPr id="0" name=""/>
        <dsp:cNvSpPr/>
      </dsp:nvSpPr>
      <dsp:spPr>
        <a:xfrm>
          <a:off x="3122902" y="2584194"/>
          <a:ext cx="1552222" cy="803671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وسط</a:t>
          </a:r>
          <a:endParaRPr lang="en-US" sz="2500" kern="1200" dirty="0"/>
        </a:p>
      </dsp:txBody>
      <dsp:txXfrm>
        <a:off x="3122902" y="2584194"/>
        <a:ext cx="1552222" cy="803671"/>
      </dsp:txXfrm>
    </dsp:sp>
    <dsp:sp modelId="{9ABFC125-8D43-4C51-9C0E-0D5A61482004}">
      <dsp:nvSpPr>
        <dsp:cNvPr id="0" name=""/>
        <dsp:cNvSpPr/>
      </dsp:nvSpPr>
      <dsp:spPr>
        <a:xfrm>
          <a:off x="3001673" y="3347203"/>
          <a:ext cx="1869660" cy="1031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اليورو </a:t>
          </a:r>
          <a:r>
            <a:rPr lang="en-US" sz="2800" kern="1200" dirty="0">
              <a:solidFill>
                <a:srgbClr val="0070C0"/>
              </a:solidFill>
            </a:rPr>
            <a:t>EUR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الباوند</a:t>
          </a:r>
          <a:r>
            <a:rPr lang="en-US" sz="2800" kern="1200" dirty="0"/>
            <a:t> </a:t>
          </a:r>
          <a:r>
            <a:rPr lang="en-US" sz="2800" kern="1200" dirty="0">
              <a:solidFill>
                <a:srgbClr val="0070C0"/>
              </a:solidFill>
            </a:rPr>
            <a:t>GBP</a:t>
          </a:r>
        </a:p>
      </dsp:txBody>
      <dsp:txXfrm>
        <a:off x="3001673" y="3347203"/>
        <a:ext cx="1869660" cy="1031121"/>
      </dsp:txXfrm>
    </dsp:sp>
    <dsp:sp modelId="{0A1BC168-E8A4-45E9-A331-B80A1B7DC805}">
      <dsp:nvSpPr>
        <dsp:cNvPr id="0" name=""/>
        <dsp:cNvSpPr/>
      </dsp:nvSpPr>
      <dsp:spPr>
        <a:xfrm>
          <a:off x="5732513" y="2584194"/>
          <a:ext cx="1552222" cy="803671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ملاذ أمن</a:t>
          </a:r>
          <a:endParaRPr lang="en-US" sz="2500" kern="1200" dirty="0"/>
        </a:p>
      </dsp:txBody>
      <dsp:txXfrm>
        <a:off x="5732513" y="2584194"/>
        <a:ext cx="1552222" cy="803671"/>
      </dsp:txXfrm>
    </dsp:sp>
    <dsp:sp modelId="{02899154-4462-401A-93B0-61C081807D18}">
      <dsp:nvSpPr>
        <dsp:cNvPr id="0" name=""/>
        <dsp:cNvSpPr/>
      </dsp:nvSpPr>
      <dsp:spPr>
        <a:xfrm>
          <a:off x="5303197" y="3349971"/>
          <a:ext cx="2599467" cy="1405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sp:txBody>
      <dsp:txXfrm>
        <a:off x="5303197" y="3349971"/>
        <a:ext cx="2599467" cy="14053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688906" y="167007"/>
          <a:ext cx="1753580" cy="1753580"/>
        </a:xfrm>
        <a:prstGeom prst="ellipse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AUD</a:t>
          </a:r>
          <a:endParaRPr lang="ar-EG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 أسترالي</a:t>
          </a:r>
          <a:endParaRPr lang="en-US" sz="2400" kern="1200" dirty="0"/>
        </a:p>
      </dsp:txBody>
      <dsp:txXfrm>
        <a:off x="949855" y="427957"/>
        <a:ext cx="1231681" cy="1231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921173" y="216746"/>
          <a:ext cx="2275840" cy="2275840"/>
        </a:xfrm>
        <a:prstGeom prst="pie">
          <a:avLst>
            <a:gd name="adj1" fmla="val 16200000"/>
            <a:gd name="adj2" fmla="val 54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USD</a:t>
          </a:r>
          <a:endParaRPr lang="ar-EG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أمريكي</a:t>
          </a:r>
          <a:endParaRPr lang="en-US" sz="1600" kern="1200" dirty="0"/>
        </a:p>
      </dsp:txBody>
      <dsp:txXfrm>
        <a:off x="2059093" y="555413"/>
        <a:ext cx="799253" cy="1598507"/>
      </dsp:txXfrm>
    </dsp:sp>
    <dsp:sp modelId="{62A8AA29-D3BA-4170-8BE5-DB3940196E4B}">
      <dsp:nvSpPr>
        <dsp:cNvPr id="0" name=""/>
        <dsp:cNvSpPr/>
      </dsp:nvSpPr>
      <dsp:spPr>
        <a:xfrm>
          <a:off x="866986" y="216746"/>
          <a:ext cx="2275840" cy="227584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استرالي</a:t>
          </a:r>
          <a:endParaRPr lang="en-US" sz="1600" kern="1200" dirty="0"/>
        </a:p>
      </dsp:txBody>
      <dsp:txXfrm>
        <a:off x="1192106" y="555413"/>
        <a:ext cx="799253" cy="15985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F076-4704-4E84-AF9E-933AA73DFF7A}">
      <dsp:nvSpPr>
        <dsp:cNvPr id="0" name=""/>
        <dsp:cNvSpPr/>
      </dsp:nvSpPr>
      <dsp:spPr>
        <a:xfrm>
          <a:off x="3986388" y="2119850"/>
          <a:ext cx="2522235" cy="46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20"/>
              </a:lnTo>
              <a:lnTo>
                <a:pt x="2522235" y="276820"/>
              </a:lnTo>
              <a:lnTo>
                <a:pt x="2522235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33B5-AC63-4216-AB7C-793ADF96D76C}">
      <dsp:nvSpPr>
        <dsp:cNvPr id="0" name=""/>
        <dsp:cNvSpPr/>
      </dsp:nvSpPr>
      <dsp:spPr>
        <a:xfrm>
          <a:off x="3853293" y="2119850"/>
          <a:ext cx="91440" cy="464343"/>
        </a:xfrm>
        <a:custGeom>
          <a:avLst/>
          <a:gdLst/>
          <a:ahLst/>
          <a:cxnLst/>
          <a:rect l="0" t="0" r="0" b="0"/>
          <a:pathLst>
            <a:path>
              <a:moveTo>
                <a:pt x="133095" y="0"/>
              </a:moveTo>
              <a:lnTo>
                <a:pt x="133095" y="276820"/>
              </a:lnTo>
              <a:lnTo>
                <a:pt x="45720" y="276820"/>
              </a:lnTo>
              <a:lnTo>
                <a:pt x="45720" y="4643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0438-A9C7-4DBC-9ADF-012741EC4734}">
      <dsp:nvSpPr>
        <dsp:cNvPr id="0" name=""/>
        <dsp:cNvSpPr/>
      </dsp:nvSpPr>
      <dsp:spPr>
        <a:xfrm>
          <a:off x="1184498" y="2119850"/>
          <a:ext cx="2801890" cy="464467"/>
        </a:xfrm>
        <a:custGeom>
          <a:avLst/>
          <a:gdLst/>
          <a:ahLst/>
          <a:cxnLst/>
          <a:rect l="0" t="0" r="0" b="0"/>
          <a:pathLst>
            <a:path>
              <a:moveTo>
                <a:pt x="2801890" y="0"/>
              </a:moveTo>
              <a:lnTo>
                <a:pt x="2801890" y="276943"/>
              </a:lnTo>
              <a:lnTo>
                <a:pt x="0" y="276943"/>
              </a:lnTo>
              <a:lnTo>
                <a:pt x="0" y="4644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79F1-1DFD-4B4B-A6BF-04E19D208D9A}">
      <dsp:nvSpPr>
        <dsp:cNvPr id="0" name=""/>
        <dsp:cNvSpPr/>
      </dsp:nvSpPr>
      <dsp:spPr>
        <a:xfrm>
          <a:off x="3210277" y="1316178"/>
          <a:ext cx="1552222" cy="80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تنقسم إلى</a:t>
          </a:r>
          <a:endParaRPr lang="en-US" sz="2500" kern="1200" dirty="0"/>
        </a:p>
      </dsp:txBody>
      <dsp:txXfrm>
        <a:off x="3210277" y="1316178"/>
        <a:ext cx="1552222" cy="803671"/>
      </dsp:txXfrm>
    </dsp:sp>
    <dsp:sp modelId="{784A4709-F15D-499F-8002-016E76A950F1}">
      <dsp:nvSpPr>
        <dsp:cNvPr id="0" name=""/>
        <dsp:cNvSpPr/>
      </dsp:nvSpPr>
      <dsp:spPr>
        <a:xfrm>
          <a:off x="3286305" y="1941259"/>
          <a:ext cx="1396999" cy="267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286305" y="1941259"/>
        <a:ext cx="1396999" cy="267890"/>
      </dsp:txXfrm>
    </dsp:sp>
    <dsp:sp modelId="{098FE997-C706-442E-B4C5-615E2277D894}">
      <dsp:nvSpPr>
        <dsp:cNvPr id="0" name=""/>
        <dsp:cNvSpPr/>
      </dsp:nvSpPr>
      <dsp:spPr>
        <a:xfrm>
          <a:off x="249843" y="2584317"/>
          <a:ext cx="1869310" cy="803671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1340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عملات سلع</a:t>
          </a:r>
          <a:endParaRPr lang="en-US" sz="2400" kern="1200" dirty="0"/>
        </a:p>
      </dsp:txBody>
      <dsp:txXfrm>
        <a:off x="249843" y="2584317"/>
        <a:ext cx="1869310" cy="803671"/>
      </dsp:txXfrm>
    </dsp:sp>
    <dsp:sp modelId="{F6392214-FD3D-41E6-814E-FEDC43BAE832}">
      <dsp:nvSpPr>
        <dsp:cNvPr id="0" name=""/>
        <dsp:cNvSpPr/>
      </dsp:nvSpPr>
      <dsp:spPr>
        <a:xfrm>
          <a:off x="0" y="3228958"/>
          <a:ext cx="2661047" cy="1518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الأسترالي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</a:rPr>
            <a:t>AUD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النيوزلندي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NZD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/>
            <a:t>الدولار </a:t>
          </a:r>
          <a:r>
            <a:rPr lang="ar-EG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+mn-cs"/>
            </a:rPr>
            <a:t>الكندي</a:t>
          </a:r>
          <a:r>
            <a:rPr lang="ar-EG" sz="1800" kern="1200" dirty="0"/>
            <a:t> </a:t>
          </a:r>
          <a:r>
            <a:rPr lang="en-US" sz="1800" b="1" kern="1200" dirty="0">
              <a:solidFill>
                <a:srgbClr val="00B050"/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CAD</a:t>
          </a:r>
        </a:p>
      </dsp:txBody>
      <dsp:txXfrm>
        <a:off x="0" y="3228958"/>
        <a:ext cx="2661047" cy="1518294"/>
      </dsp:txXfrm>
    </dsp:sp>
    <dsp:sp modelId="{0E1CC9EE-2369-460B-A384-ACD88473BF0F}">
      <dsp:nvSpPr>
        <dsp:cNvPr id="0" name=""/>
        <dsp:cNvSpPr/>
      </dsp:nvSpPr>
      <dsp:spPr>
        <a:xfrm>
          <a:off x="3122902" y="2584194"/>
          <a:ext cx="1552222" cy="803671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وسط</a:t>
          </a:r>
          <a:endParaRPr lang="en-US" sz="2500" kern="1200" dirty="0"/>
        </a:p>
      </dsp:txBody>
      <dsp:txXfrm>
        <a:off x="3122902" y="2584194"/>
        <a:ext cx="1552222" cy="803671"/>
      </dsp:txXfrm>
    </dsp:sp>
    <dsp:sp modelId="{9ABFC125-8D43-4C51-9C0E-0D5A61482004}">
      <dsp:nvSpPr>
        <dsp:cNvPr id="0" name=""/>
        <dsp:cNvSpPr/>
      </dsp:nvSpPr>
      <dsp:spPr>
        <a:xfrm>
          <a:off x="3001673" y="3347203"/>
          <a:ext cx="1869660" cy="10311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اليورو </a:t>
          </a:r>
          <a:r>
            <a:rPr lang="en-US" sz="2800" kern="1200" dirty="0">
              <a:solidFill>
                <a:srgbClr val="0070C0"/>
              </a:solidFill>
            </a:rPr>
            <a:t>EUR</a:t>
          </a:r>
        </a:p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الباوند</a:t>
          </a:r>
          <a:r>
            <a:rPr lang="en-US" sz="2800" kern="1200" dirty="0"/>
            <a:t> </a:t>
          </a:r>
          <a:r>
            <a:rPr lang="en-US" sz="2800" kern="1200" dirty="0">
              <a:solidFill>
                <a:srgbClr val="0070C0"/>
              </a:solidFill>
            </a:rPr>
            <a:t>GBP</a:t>
          </a:r>
        </a:p>
      </dsp:txBody>
      <dsp:txXfrm>
        <a:off x="3001673" y="3347203"/>
        <a:ext cx="1869660" cy="1031121"/>
      </dsp:txXfrm>
    </dsp:sp>
    <dsp:sp modelId="{0A1BC168-E8A4-45E9-A331-B80A1B7DC805}">
      <dsp:nvSpPr>
        <dsp:cNvPr id="0" name=""/>
        <dsp:cNvSpPr/>
      </dsp:nvSpPr>
      <dsp:spPr>
        <a:xfrm>
          <a:off x="5732513" y="2584194"/>
          <a:ext cx="1552222" cy="803671"/>
        </a:xfrm>
        <a:prstGeom prst="rect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13407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/>
            <a:t>ملاذ أمن</a:t>
          </a:r>
          <a:endParaRPr lang="en-US" sz="2500" kern="1200" dirty="0"/>
        </a:p>
      </dsp:txBody>
      <dsp:txXfrm>
        <a:off x="5732513" y="2584194"/>
        <a:ext cx="1552222" cy="803671"/>
      </dsp:txXfrm>
    </dsp:sp>
    <dsp:sp modelId="{02899154-4462-401A-93B0-61C081807D18}">
      <dsp:nvSpPr>
        <dsp:cNvPr id="0" name=""/>
        <dsp:cNvSpPr/>
      </dsp:nvSpPr>
      <dsp:spPr>
        <a:xfrm>
          <a:off x="5303197" y="3349971"/>
          <a:ext cx="2599467" cy="1405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-الدولار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الأمريكي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</a:rPr>
            <a:t>USD</a:t>
          </a:r>
          <a:r>
            <a:rPr lang="en-US" sz="1600" kern="1200" dirty="0"/>
            <a:t> 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-الفرنك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السويسري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CHF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-الين </a:t>
          </a:r>
          <a:r>
            <a:rPr lang="ar-EG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الياباني</a:t>
          </a:r>
          <a:r>
            <a:rPr lang="ar-EG" sz="1600" kern="1200" dirty="0"/>
            <a:t> </a:t>
          </a:r>
          <a:r>
            <a:rPr lang="en-US" sz="1600" b="1" kern="1200" dirty="0">
              <a:solidFill>
                <a:srgbClr val="FF0000"/>
              </a:solidFill>
              <a:latin typeface="Century Gothic" panose="020B0502020202020204"/>
              <a:ea typeface="+mn-ea"/>
              <a:cs typeface="+mn-cs"/>
            </a:rPr>
            <a:t>JPY</a:t>
          </a:r>
        </a:p>
      </dsp:txBody>
      <dsp:txXfrm>
        <a:off x="5303197" y="3349971"/>
        <a:ext cx="2599467" cy="14053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باع المستثمرون الاسترالي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واشتروا الدولار, لانه ملاذ أمن</a:t>
          </a:r>
          <a:endParaRPr lang="en-US" sz="1100" kern="1200" dirty="0"/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AUDUSD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باع المستثمرون النيوزلندي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واشتروا الفرنك, لأنه ملاذ أمن</a:t>
          </a:r>
          <a:endParaRPr lang="en-US" sz="1100" kern="1200" dirty="0"/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NZDCHF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باع المستثمرون الكندي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100" kern="1200" dirty="0"/>
            <a:t>اشتروا الين لأنه ملاذ أمن</a:t>
          </a:r>
          <a:endParaRPr lang="en-US" sz="1100" kern="1200" dirty="0"/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CADJPY</a:t>
          </a:r>
        </a:p>
      </dsp:txBody>
      <dsp:txXfrm>
        <a:off x="32095" y="1413784"/>
        <a:ext cx="1037496" cy="59328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AUDUSD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AUDCHF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AUDJPY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NZDUSD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NZDJPY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rgbClr val="00B0F0"/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USDCAD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CADCHF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C62324">
            <a:lumMod val="75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CADJPY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EURUSD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EURJPY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90710" y="331"/>
          <a:ext cx="1547812" cy="773906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AUD</a:t>
          </a:r>
        </a:p>
      </dsp:txBody>
      <dsp:txXfrm>
        <a:off x="313377" y="22998"/>
        <a:ext cx="1502478" cy="728572"/>
      </dsp:txXfrm>
    </dsp:sp>
    <dsp:sp modelId="{E808631A-1582-4FC8-97F5-3668379225CE}">
      <dsp:nvSpPr>
        <dsp:cNvPr id="0" name=""/>
        <dsp:cNvSpPr/>
      </dsp:nvSpPr>
      <dsp:spPr>
        <a:xfrm>
          <a:off x="445492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600273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شراء</a:t>
          </a:r>
          <a:endParaRPr lang="en-US" sz="2400" kern="1200" dirty="0"/>
        </a:p>
      </dsp:txBody>
      <dsp:txXfrm>
        <a:off x="622940" y="990380"/>
        <a:ext cx="1192915" cy="728572"/>
      </dsp:txXfrm>
    </dsp:sp>
    <dsp:sp modelId="{A1B562B5-C792-4B12-A962-4E58A5B6549E}">
      <dsp:nvSpPr>
        <dsp:cNvPr id="0" name=""/>
        <dsp:cNvSpPr/>
      </dsp:nvSpPr>
      <dsp:spPr>
        <a:xfrm>
          <a:off x="445492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600273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أسترالي</a:t>
          </a:r>
          <a:endParaRPr lang="en-US" sz="2400" kern="1200" dirty="0"/>
        </a:p>
      </dsp:txBody>
      <dsp:txXfrm>
        <a:off x="622940" y="1957763"/>
        <a:ext cx="1192915" cy="728572"/>
      </dsp:txXfrm>
    </dsp:sp>
    <dsp:sp modelId="{0170938E-D846-4834-B047-31C4E6BC9AC8}">
      <dsp:nvSpPr>
        <dsp:cNvPr id="0" name=""/>
        <dsp:cNvSpPr/>
      </dsp:nvSpPr>
      <dsp:spPr>
        <a:xfrm>
          <a:off x="2225476" y="331"/>
          <a:ext cx="1547812" cy="773906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USD</a:t>
          </a:r>
        </a:p>
      </dsp:txBody>
      <dsp:txXfrm>
        <a:off x="2248143" y="22998"/>
        <a:ext cx="1502478" cy="728572"/>
      </dsp:txXfrm>
    </dsp:sp>
    <dsp:sp modelId="{36B6E9D8-A93B-4B2B-BFCE-FBA7637F9A21}">
      <dsp:nvSpPr>
        <dsp:cNvPr id="0" name=""/>
        <dsp:cNvSpPr/>
      </dsp:nvSpPr>
      <dsp:spPr>
        <a:xfrm>
          <a:off x="2380257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535039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بيع</a:t>
          </a:r>
          <a:endParaRPr lang="en-US" sz="2400" kern="1200" dirty="0"/>
        </a:p>
      </dsp:txBody>
      <dsp:txXfrm>
        <a:off x="2557706" y="990380"/>
        <a:ext cx="1192915" cy="728572"/>
      </dsp:txXfrm>
    </dsp:sp>
    <dsp:sp modelId="{9A999C3C-9B23-4082-8D69-7C25E4D93248}">
      <dsp:nvSpPr>
        <dsp:cNvPr id="0" name=""/>
        <dsp:cNvSpPr/>
      </dsp:nvSpPr>
      <dsp:spPr>
        <a:xfrm>
          <a:off x="2380257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535039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 أمريكي</a:t>
          </a:r>
          <a:endParaRPr lang="en-US" sz="2400" kern="1200" dirty="0"/>
        </a:p>
      </dsp:txBody>
      <dsp:txXfrm>
        <a:off x="2557706" y="1957763"/>
        <a:ext cx="1192915" cy="72857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GBPUSD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GBPCHF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rgbClr val="052F61">
            <a:alpha val="90000"/>
            <a:tint val="40000"/>
            <a:hueOff val="0"/>
            <a:satOff val="0"/>
            <a:lumOff val="0"/>
            <a:alphaOff val="0"/>
          </a:srgbClr>
        </a:solidFill>
        <a:ln w="9525" cap="rnd" cmpd="sng" algn="ctr">
          <a:solidFill>
            <a:srgbClr val="052F6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prstClr val="black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GBPJPY</a:t>
          </a:r>
          <a:endParaRPr lang="ar-EG" sz="16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606D-0AF2-41B1-9965-7E3AC7CA2328}">
      <dsp:nvSpPr>
        <dsp:cNvPr id="0" name=""/>
        <dsp:cNvSpPr/>
      </dsp:nvSpPr>
      <dsp:spPr>
        <a:xfrm rot="5400000">
          <a:off x="1817973" y="-64954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92420"/>
        <a:ext cx="1932876" cy="474626"/>
      </dsp:txXfrm>
    </dsp:sp>
    <dsp:sp modelId="{1F3EDE62-759A-4E59-84A6-2BE8CB55A853}">
      <dsp:nvSpPr>
        <dsp:cNvPr id="0" name=""/>
        <dsp:cNvSpPr/>
      </dsp:nvSpPr>
      <dsp:spPr>
        <a:xfrm>
          <a:off x="0" y="996"/>
          <a:ext cx="1101686" cy="657473"/>
        </a:xfrm>
        <a:prstGeom prst="round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EURAUD</a:t>
          </a:r>
        </a:p>
      </dsp:txBody>
      <dsp:txXfrm>
        <a:off x="32095" y="33091"/>
        <a:ext cx="1037496" cy="593283"/>
      </dsp:txXfrm>
    </dsp:sp>
    <dsp:sp modelId="{BF37C01A-A18E-47CB-95A1-98F1A0FE1686}">
      <dsp:nvSpPr>
        <dsp:cNvPr id="0" name=""/>
        <dsp:cNvSpPr/>
      </dsp:nvSpPr>
      <dsp:spPr>
        <a:xfrm rot="5400000">
          <a:off x="1817973" y="40803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782766"/>
        <a:ext cx="1932876" cy="474626"/>
      </dsp:txXfrm>
    </dsp:sp>
    <dsp:sp modelId="{998B7171-DB83-4EAE-AC5D-796201FF0B7A}">
      <dsp:nvSpPr>
        <dsp:cNvPr id="0" name=""/>
        <dsp:cNvSpPr/>
      </dsp:nvSpPr>
      <dsp:spPr>
        <a:xfrm>
          <a:off x="0" y="691342"/>
          <a:ext cx="1101686" cy="657473"/>
        </a:xfrm>
        <a:prstGeom prst="round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GBPNZD</a:t>
          </a:r>
        </a:p>
      </dsp:txBody>
      <dsp:txXfrm>
        <a:off x="32095" y="723437"/>
        <a:ext cx="1037496" cy="593283"/>
      </dsp:txXfrm>
    </dsp:sp>
    <dsp:sp modelId="{E1B86D63-7101-42CB-993B-8D6D0C957B49}">
      <dsp:nvSpPr>
        <dsp:cNvPr id="0" name=""/>
        <dsp:cNvSpPr/>
      </dsp:nvSpPr>
      <dsp:spPr>
        <a:xfrm rot="5400000">
          <a:off x="1817973" y="731149"/>
          <a:ext cx="525978" cy="1958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 rot="-5400000">
        <a:off x="1101686" y="1473112"/>
        <a:ext cx="1932876" cy="474626"/>
      </dsp:txXfrm>
    </dsp:sp>
    <dsp:sp modelId="{23CED33E-D94E-4D15-AA86-C9B60C92E6D9}">
      <dsp:nvSpPr>
        <dsp:cNvPr id="0" name=""/>
        <dsp:cNvSpPr/>
      </dsp:nvSpPr>
      <dsp:spPr>
        <a:xfrm>
          <a:off x="0" y="1381689"/>
          <a:ext cx="1101686" cy="657473"/>
        </a:xfrm>
        <a:prstGeom prst="round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GBPCAD</a:t>
          </a:r>
          <a:endParaRPr lang="ar-EG" sz="1500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095" y="1413784"/>
        <a:ext cx="1037496" cy="59328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CAE7B-BF1E-4748-80EC-DA4E169A9A21}">
      <dsp:nvSpPr>
        <dsp:cNvPr id="0" name=""/>
        <dsp:cNvSpPr/>
      </dsp:nvSpPr>
      <dsp:spPr>
        <a:xfrm rot="10800000">
          <a:off x="1746462" y="1095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300" kern="1200" dirty="0"/>
            <a:t>فى حالة </a:t>
          </a:r>
          <a:r>
            <a:rPr lang="ar-EG" sz="1300" kern="1200" dirty="0">
              <a:solidFill>
                <a:srgbClr val="0070C0"/>
              </a:solidFill>
            </a:rPr>
            <a:t>التفائل</a:t>
          </a:r>
          <a:r>
            <a:rPr lang="ar-EG" sz="1300" kern="1200" dirty="0"/>
            <a:t>, نشتري عملات أستراليا , نيوزلندا, وكندا </a:t>
          </a:r>
          <a:r>
            <a:rPr lang="ar-EG" sz="1300" kern="1200" dirty="0">
              <a:solidFill>
                <a:srgbClr val="FF0000"/>
              </a:solidFill>
            </a:rPr>
            <a:t>, ونبيع أمريكا وسويسرا واليابان</a:t>
          </a:r>
          <a:endParaRPr lang="en-US" sz="1300" kern="1200" dirty="0">
            <a:solidFill>
              <a:srgbClr val="FF0000"/>
            </a:solidFill>
          </a:endParaRPr>
        </a:p>
      </dsp:txBody>
      <dsp:txXfrm rot="10800000">
        <a:off x="1906604" y="1095"/>
        <a:ext cx="6137787" cy="640569"/>
      </dsp:txXfrm>
    </dsp:sp>
    <dsp:sp modelId="{58273B7E-B12C-4D1A-A943-F701EAEB41C7}">
      <dsp:nvSpPr>
        <dsp:cNvPr id="0" name=""/>
        <dsp:cNvSpPr/>
      </dsp:nvSpPr>
      <dsp:spPr>
        <a:xfrm>
          <a:off x="1431526" y="0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06A85-FE58-4C77-9802-82A7F6E619FE}">
      <dsp:nvSpPr>
        <dsp:cNvPr id="0" name=""/>
        <dsp:cNvSpPr/>
      </dsp:nvSpPr>
      <dsp:spPr>
        <a:xfrm rot="10800000">
          <a:off x="1746462" y="832879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يجب الحذر عن تداول عملات المجموعة الواحدة مقابل عملة من نفس المجموعة, مثال </a:t>
          </a:r>
          <a:r>
            <a:rPr lang="ar-EG" sz="1300" kern="1200" dirty="0">
              <a:solidFill>
                <a:srgbClr val="FF0000"/>
              </a:solidFill>
            </a:rPr>
            <a:t>الدولار مقابل الين </a:t>
          </a:r>
          <a:r>
            <a:rPr lang="ar-EG" sz="1300" kern="1200" dirty="0"/>
            <a:t>, </a:t>
          </a:r>
          <a:r>
            <a:rPr lang="ar-EG" sz="1300" kern="1200" dirty="0">
              <a:solidFill>
                <a:schemeClr val="accent2">
                  <a:lumMod val="50000"/>
                </a:schemeClr>
              </a:solidFill>
            </a:rPr>
            <a:t>والفرنك مقابل الين</a:t>
          </a:r>
          <a:r>
            <a:rPr lang="ar-EG" sz="1300" kern="1200" dirty="0"/>
            <a:t>, </a:t>
          </a:r>
          <a:r>
            <a:rPr lang="ar-EG" sz="1300" kern="1200" dirty="0">
              <a:solidFill>
                <a:srgbClr val="FF0000"/>
              </a:solidFill>
            </a:rPr>
            <a:t>والأسترالي مقابل الكندى</a:t>
          </a:r>
          <a:r>
            <a:rPr lang="ar-EG" sz="1300" kern="1200" dirty="0"/>
            <a:t>, </a:t>
          </a:r>
          <a:r>
            <a:rPr lang="ar-EG" sz="1300" kern="1200" dirty="0">
              <a:solidFill>
                <a:schemeClr val="accent2">
                  <a:lumMod val="50000"/>
                </a:schemeClr>
              </a:solidFill>
            </a:rPr>
            <a:t>والنيوزلندي مقابل الكندى</a:t>
          </a:r>
          <a:endParaRPr lang="en-US" sz="1300" kern="1200" dirty="0">
            <a:solidFill>
              <a:schemeClr val="accent2">
                <a:lumMod val="50000"/>
              </a:schemeClr>
            </a:solidFill>
          </a:endParaRPr>
        </a:p>
      </dsp:txBody>
      <dsp:txXfrm rot="10800000">
        <a:off x="1906604" y="832879"/>
        <a:ext cx="6137787" cy="640569"/>
      </dsp:txXfrm>
    </dsp:sp>
    <dsp:sp modelId="{72D3753B-9A4A-44D7-B95C-44E01678630C}">
      <dsp:nvSpPr>
        <dsp:cNvPr id="0" name=""/>
        <dsp:cNvSpPr/>
      </dsp:nvSpPr>
      <dsp:spPr>
        <a:xfrm>
          <a:off x="1386994" y="854652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3BEFF-C6B1-417E-9B5D-29DA62F6C0C1}">
      <dsp:nvSpPr>
        <dsp:cNvPr id="0" name=""/>
        <dsp:cNvSpPr/>
      </dsp:nvSpPr>
      <dsp:spPr>
        <a:xfrm rot="10800000">
          <a:off x="1746462" y="1664664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أكثر العملات </a:t>
          </a:r>
          <a:r>
            <a:rPr lang="ar-EG" sz="1300" kern="1200" dirty="0">
              <a:solidFill>
                <a:schemeClr val="bg2"/>
              </a:solidFill>
            </a:rPr>
            <a:t>حساسية للأسهم </a:t>
          </a:r>
          <a:r>
            <a:rPr lang="ar-EG" sz="1300" kern="1200" dirty="0"/>
            <a:t>: الأسترالي</a:t>
          </a:r>
          <a:endParaRPr lang="en-US" sz="1300" kern="1200" dirty="0"/>
        </a:p>
      </dsp:txBody>
      <dsp:txXfrm rot="10800000">
        <a:off x="1906604" y="1664664"/>
        <a:ext cx="6137787" cy="640569"/>
      </dsp:txXfrm>
    </dsp:sp>
    <dsp:sp modelId="{688AD555-C0D9-44AF-88E4-5606D329B2E1}">
      <dsp:nvSpPr>
        <dsp:cNvPr id="0" name=""/>
        <dsp:cNvSpPr/>
      </dsp:nvSpPr>
      <dsp:spPr>
        <a:xfrm>
          <a:off x="1395699" y="1691280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8CAD-97B7-4D64-A18E-BCA45DAAACEF}">
      <dsp:nvSpPr>
        <dsp:cNvPr id="0" name=""/>
        <dsp:cNvSpPr/>
      </dsp:nvSpPr>
      <dsp:spPr>
        <a:xfrm rot="10800000">
          <a:off x="1744258" y="2465970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EG" sz="1300" kern="1200" dirty="0"/>
            <a:t>أكثر العملات حساسية </a:t>
          </a:r>
          <a:r>
            <a:rPr lang="ar-EG" sz="1300" kern="1200" dirty="0">
              <a:solidFill>
                <a:schemeClr val="bg2"/>
              </a:solidFill>
            </a:rPr>
            <a:t>للنفط</a:t>
          </a:r>
          <a:r>
            <a:rPr lang="ar-EG" sz="1300" kern="1200" dirty="0"/>
            <a:t> : الكندي</a:t>
          </a:r>
          <a:endParaRPr lang="en-US" sz="1300" kern="1200" dirty="0"/>
        </a:p>
      </dsp:txBody>
      <dsp:txXfrm rot="10800000">
        <a:off x="1904400" y="2465970"/>
        <a:ext cx="6137787" cy="640569"/>
      </dsp:txXfrm>
    </dsp:sp>
    <dsp:sp modelId="{646B7E6E-8009-4265-B531-A60BD22CE44D}">
      <dsp:nvSpPr>
        <dsp:cNvPr id="0" name=""/>
        <dsp:cNvSpPr/>
      </dsp:nvSpPr>
      <dsp:spPr>
        <a:xfrm>
          <a:off x="1443595" y="2465977"/>
          <a:ext cx="640569" cy="6405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519C1-1DC0-41A0-9370-723AEBB9B2B7}">
      <dsp:nvSpPr>
        <dsp:cNvPr id="0" name=""/>
        <dsp:cNvSpPr/>
      </dsp:nvSpPr>
      <dsp:spPr>
        <a:xfrm rot="10800000">
          <a:off x="1746462" y="3328234"/>
          <a:ext cx="6297929" cy="640569"/>
        </a:xfrm>
        <a:prstGeom prst="homePlate">
          <a:avLst/>
        </a:prstGeom>
        <a:solidFill>
          <a:srgbClr val="00B050">
            <a:alpha val="48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47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kern="1200" dirty="0"/>
            <a:t>أكثر العملات </a:t>
          </a:r>
          <a:r>
            <a:rPr lang="ar-EG" sz="2200" kern="1200" dirty="0">
              <a:solidFill>
                <a:schemeClr val="bg2"/>
              </a:solidFill>
            </a:rPr>
            <a:t>تحركا</a:t>
          </a:r>
          <a:r>
            <a:rPr lang="ar-EG" sz="2200" kern="1200" dirty="0"/>
            <a:t> الباوند والين</a:t>
          </a:r>
          <a:endParaRPr lang="en-US" sz="2200" kern="1200" dirty="0">
            <a:solidFill>
              <a:prstClr val="white"/>
            </a:solidFill>
            <a:latin typeface="Century Gothic" panose="020B0502020202020204"/>
            <a:ea typeface="+mn-ea"/>
            <a:cs typeface="Tahoma" panose="020B0604030504040204" pitchFamily="34" charset="0"/>
          </a:endParaRPr>
        </a:p>
      </dsp:txBody>
      <dsp:txXfrm rot="10800000">
        <a:off x="1906604" y="3328234"/>
        <a:ext cx="6137787" cy="640569"/>
      </dsp:txXfrm>
    </dsp:sp>
    <dsp:sp modelId="{4A51AD99-29AC-4E40-ACD1-D373A4B32345}">
      <dsp:nvSpPr>
        <dsp:cNvPr id="0" name=""/>
        <dsp:cNvSpPr/>
      </dsp:nvSpPr>
      <dsp:spPr>
        <a:xfrm>
          <a:off x="1418497" y="3329329"/>
          <a:ext cx="640569" cy="640569"/>
        </a:xfrm>
        <a:prstGeom prst="ellipse">
          <a:avLst/>
        </a:prstGeom>
        <a:solidFill>
          <a:srgbClr val="C62324">
            <a:lumMod val="60000"/>
            <a:lumOff val="40000"/>
          </a:srgbClr>
        </a:solidFill>
        <a:ln w="15875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921173" y="216746"/>
          <a:ext cx="2275840" cy="2275840"/>
        </a:xfrm>
        <a:prstGeom prst="pie">
          <a:avLst>
            <a:gd name="adj1" fmla="val 16200000"/>
            <a:gd name="adj2" fmla="val 54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USD</a:t>
          </a:r>
          <a:endParaRPr lang="ar-EG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أمريكي</a:t>
          </a:r>
          <a:endParaRPr lang="en-US" sz="1600" kern="1200" dirty="0"/>
        </a:p>
      </dsp:txBody>
      <dsp:txXfrm>
        <a:off x="2059093" y="555413"/>
        <a:ext cx="799253" cy="1598507"/>
      </dsp:txXfrm>
    </dsp:sp>
    <dsp:sp modelId="{62A8AA29-D3BA-4170-8BE5-DB3940196E4B}">
      <dsp:nvSpPr>
        <dsp:cNvPr id="0" name=""/>
        <dsp:cNvSpPr/>
      </dsp:nvSpPr>
      <dsp:spPr>
        <a:xfrm>
          <a:off x="866986" y="216746"/>
          <a:ext cx="2275840" cy="227584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استرالي</a:t>
          </a:r>
          <a:endParaRPr lang="en-US" sz="1600" kern="1200" dirty="0"/>
        </a:p>
      </dsp:txBody>
      <dsp:txXfrm>
        <a:off x="1192106" y="555413"/>
        <a:ext cx="799253" cy="1598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90710" y="331"/>
          <a:ext cx="1547812" cy="773906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US</a:t>
          </a:r>
        </a:p>
      </dsp:txBody>
      <dsp:txXfrm>
        <a:off x="313377" y="22998"/>
        <a:ext cx="1502478" cy="728572"/>
      </dsp:txXfrm>
    </dsp:sp>
    <dsp:sp modelId="{E808631A-1582-4FC8-97F5-3668379225CE}">
      <dsp:nvSpPr>
        <dsp:cNvPr id="0" name=""/>
        <dsp:cNvSpPr/>
      </dsp:nvSpPr>
      <dsp:spPr>
        <a:xfrm>
          <a:off x="445492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600273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اسم الدولة</a:t>
          </a:r>
          <a:endParaRPr lang="en-US" sz="2400" kern="1200" dirty="0"/>
        </a:p>
      </dsp:txBody>
      <dsp:txXfrm>
        <a:off x="622940" y="990380"/>
        <a:ext cx="1192915" cy="728572"/>
      </dsp:txXfrm>
    </dsp:sp>
    <dsp:sp modelId="{A1B562B5-C792-4B12-A962-4E58A5B6549E}">
      <dsp:nvSpPr>
        <dsp:cNvPr id="0" name=""/>
        <dsp:cNvSpPr/>
      </dsp:nvSpPr>
      <dsp:spPr>
        <a:xfrm>
          <a:off x="445492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600273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أمريكا</a:t>
          </a:r>
          <a:endParaRPr lang="en-US" sz="2400" kern="1200" dirty="0"/>
        </a:p>
      </dsp:txBody>
      <dsp:txXfrm>
        <a:off x="622940" y="1957763"/>
        <a:ext cx="1192915" cy="728572"/>
      </dsp:txXfrm>
    </dsp:sp>
    <dsp:sp modelId="{0170938E-D846-4834-B047-31C4E6BC9AC8}">
      <dsp:nvSpPr>
        <dsp:cNvPr id="0" name=""/>
        <dsp:cNvSpPr/>
      </dsp:nvSpPr>
      <dsp:spPr>
        <a:xfrm>
          <a:off x="2225476" y="331"/>
          <a:ext cx="1547812" cy="773906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</a:t>
          </a:r>
        </a:p>
      </dsp:txBody>
      <dsp:txXfrm>
        <a:off x="2248143" y="22998"/>
        <a:ext cx="1502478" cy="728572"/>
      </dsp:txXfrm>
    </dsp:sp>
    <dsp:sp modelId="{36B6E9D8-A93B-4B2B-BFCE-FBA7637F9A21}">
      <dsp:nvSpPr>
        <dsp:cNvPr id="0" name=""/>
        <dsp:cNvSpPr/>
      </dsp:nvSpPr>
      <dsp:spPr>
        <a:xfrm>
          <a:off x="2380257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535039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اسم العملة</a:t>
          </a:r>
          <a:endParaRPr lang="en-US" sz="2400" kern="1200" dirty="0"/>
        </a:p>
      </dsp:txBody>
      <dsp:txXfrm>
        <a:off x="2557706" y="990380"/>
        <a:ext cx="1192915" cy="728572"/>
      </dsp:txXfrm>
    </dsp:sp>
    <dsp:sp modelId="{9A999C3C-9B23-4082-8D69-7C25E4D93248}">
      <dsp:nvSpPr>
        <dsp:cNvPr id="0" name=""/>
        <dsp:cNvSpPr/>
      </dsp:nvSpPr>
      <dsp:spPr>
        <a:xfrm>
          <a:off x="2380257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535039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</a:t>
          </a:r>
          <a:endParaRPr lang="en-US" sz="2400" kern="1200" dirty="0"/>
        </a:p>
      </dsp:txBody>
      <dsp:txXfrm>
        <a:off x="2557706" y="1957763"/>
        <a:ext cx="1192915" cy="728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290710" y="331"/>
          <a:ext cx="1547812" cy="773906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AU</a:t>
          </a:r>
        </a:p>
      </dsp:txBody>
      <dsp:txXfrm>
        <a:off x="313377" y="22998"/>
        <a:ext cx="1502478" cy="728572"/>
      </dsp:txXfrm>
    </dsp:sp>
    <dsp:sp modelId="{E808631A-1582-4FC8-97F5-3668379225CE}">
      <dsp:nvSpPr>
        <dsp:cNvPr id="0" name=""/>
        <dsp:cNvSpPr/>
      </dsp:nvSpPr>
      <dsp:spPr>
        <a:xfrm>
          <a:off x="445492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600273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اسم الدولة</a:t>
          </a:r>
          <a:endParaRPr lang="en-US" sz="2400" kern="1200" dirty="0"/>
        </a:p>
      </dsp:txBody>
      <dsp:txXfrm>
        <a:off x="622940" y="990380"/>
        <a:ext cx="1192915" cy="728572"/>
      </dsp:txXfrm>
    </dsp:sp>
    <dsp:sp modelId="{A1B562B5-C792-4B12-A962-4E58A5B6549E}">
      <dsp:nvSpPr>
        <dsp:cNvPr id="0" name=""/>
        <dsp:cNvSpPr/>
      </dsp:nvSpPr>
      <dsp:spPr>
        <a:xfrm>
          <a:off x="445492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600273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أستراليا</a:t>
          </a:r>
          <a:endParaRPr lang="en-US" sz="2400" kern="1200" dirty="0"/>
        </a:p>
      </dsp:txBody>
      <dsp:txXfrm>
        <a:off x="622940" y="1957763"/>
        <a:ext cx="1192915" cy="728572"/>
      </dsp:txXfrm>
    </dsp:sp>
    <dsp:sp modelId="{0170938E-D846-4834-B047-31C4E6BC9AC8}">
      <dsp:nvSpPr>
        <dsp:cNvPr id="0" name=""/>
        <dsp:cNvSpPr/>
      </dsp:nvSpPr>
      <dsp:spPr>
        <a:xfrm>
          <a:off x="2225476" y="331"/>
          <a:ext cx="1547812" cy="773906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</a:t>
          </a:r>
        </a:p>
      </dsp:txBody>
      <dsp:txXfrm>
        <a:off x="2248143" y="22998"/>
        <a:ext cx="1502478" cy="728572"/>
      </dsp:txXfrm>
    </dsp:sp>
    <dsp:sp modelId="{36B6E9D8-A93B-4B2B-BFCE-FBA7637F9A21}">
      <dsp:nvSpPr>
        <dsp:cNvPr id="0" name=""/>
        <dsp:cNvSpPr/>
      </dsp:nvSpPr>
      <dsp:spPr>
        <a:xfrm>
          <a:off x="2380257" y="774237"/>
          <a:ext cx="154781" cy="5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9"/>
              </a:lnTo>
              <a:lnTo>
                <a:pt x="154781" y="5804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535039" y="967713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اسم العملة</a:t>
          </a:r>
          <a:endParaRPr lang="en-US" sz="2400" kern="1200" dirty="0"/>
        </a:p>
      </dsp:txBody>
      <dsp:txXfrm>
        <a:off x="2557706" y="990380"/>
        <a:ext cx="1192915" cy="728572"/>
      </dsp:txXfrm>
    </dsp:sp>
    <dsp:sp modelId="{9A999C3C-9B23-4082-8D69-7C25E4D93248}">
      <dsp:nvSpPr>
        <dsp:cNvPr id="0" name=""/>
        <dsp:cNvSpPr/>
      </dsp:nvSpPr>
      <dsp:spPr>
        <a:xfrm>
          <a:off x="2380257" y="774237"/>
          <a:ext cx="154781" cy="154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812"/>
              </a:lnTo>
              <a:lnTo>
                <a:pt x="154781" y="154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535039" y="1935096"/>
          <a:ext cx="1238249" cy="77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دولار</a:t>
          </a:r>
          <a:endParaRPr lang="en-US" sz="2400" kern="1200" dirty="0"/>
        </a:p>
      </dsp:txBody>
      <dsp:txXfrm>
        <a:off x="2557706" y="1957763"/>
        <a:ext cx="1192915" cy="728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A0C4-A5F2-4886-AE58-34A13C9C119A}">
      <dsp:nvSpPr>
        <dsp:cNvPr id="0" name=""/>
        <dsp:cNvSpPr/>
      </dsp:nvSpPr>
      <dsp:spPr>
        <a:xfrm>
          <a:off x="921173" y="216746"/>
          <a:ext cx="2275840" cy="2275840"/>
        </a:xfrm>
        <a:prstGeom prst="pie">
          <a:avLst>
            <a:gd name="adj1" fmla="val 16200000"/>
            <a:gd name="adj2" fmla="val 540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USD</a:t>
          </a:r>
          <a:endParaRPr lang="ar-EG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أمريكي</a:t>
          </a:r>
          <a:endParaRPr lang="en-US" sz="1600" kern="1200" dirty="0"/>
        </a:p>
      </dsp:txBody>
      <dsp:txXfrm>
        <a:off x="2059093" y="555413"/>
        <a:ext cx="799253" cy="1598507"/>
      </dsp:txXfrm>
    </dsp:sp>
    <dsp:sp modelId="{62A8AA29-D3BA-4170-8BE5-DB3940196E4B}">
      <dsp:nvSpPr>
        <dsp:cNvPr id="0" name=""/>
        <dsp:cNvSpPr/>
      </dsp:nvSpPr>
      <dsp:spPr>
        <a:xfrm>
          <a:off x="866986" y="216746"/>
          <a:ext cx="2275840" cy="227584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/>
            <a:t>دولار استرالي</a:t>
          </a:r>
          <a:endParaRPr lang="en-US" sz="1600" kern="1200" dirty="0"/>
        </a:p>
      </dsp:txBody>
      <dsp:txXfrm>
        <a:off x="1192106" y="555413"/>
        <a:ext cx="799253" cy="1598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5787-3E1D-46B2-BFB7-1DE209081E97}">
      <dsp:nvSpPr>
        <dsp:cNvPr id="0" name=""/>
        <dsp:cNvSpPr/>
      </dsp:nvSpPr>
      <dsp:spPr>
        <a:xfrm>
          <a:off x="750589" y="2067"/>
          <a:ext cx="1139031" cy="569515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EUR</a:t>
          </a:r>
        </a:p>
      </dsp:txBody>
      <dsp:txXfrm>
        <a:off x="767270" y="18748"/>
        <a:ext cx="1105669" cy="536153"/>
      </dsp:txXfrm>
    </dsp:sp>
    <dsp:sp modelId="{E808631A-1582-4FC8-97F5-3668379225CE}">
      <dsp:nvSpPr>
        <dsp:cNvPr id="0" name=""/>
        <dsp:cNvSpPr/>
      </dsp:nvSpPr>
      <dsp:spPr>
        <a:xfrm>
          <a:off x="864492" y="571583"/>
          <a:ext cx="104727" cy="43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385"/>
              </a:lnTo>
              <a:lnTo>
                <a:pt x="104727" y="4363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28C16-EAB2-451B-AC59-B9875B6A272E}">
      <dsp:nvSpPr>
        <dsp:cNvPr id="0" name=""/>
        <dsp:cNvSpPr/>
      </dsp:nvSpPr>
      <dsp:spPr>
        <a:xfrm>
          <a:off x="969220" y="723210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عملة الأساس</a:t>
          </a:r>
          <a:endParaRPr lang="en-US" sz="1200" kern="1200" dirty="0"/>
        </a:p>
      </dsp:txBody>
      <dsp:txXfrm>
        <a:off x="985901" y="739891"/>
        <a:ext cx="877863" cy="536153"/>
      </dsp:txXfrm>
    </dsp:sp>
    <dsp:sp modelId="{A1B562B5-C792-4B12-A962-4E58A5B6549E}">
      <dsp:nvSpPr>
        <dsp:cNvPr id="0" name=""/>
        <dsp:cNvSpPr/>
      </dsp:nvSpPr>
      <dsp:spPr>
        <a:xfrm>
          <a:off x="864492" y="571583"/>
          <a:ext cx="113903" cy="113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31"/>
              </a:lnTo>
              <a:lnTo>
                <a:pt x="113903" y="11390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958-1630-4F39-9857-DBB33D8E350E}">
      <dsp:nvSpPr>
        <dsp:cNvPr id="0" name=""/>
        <dsp:cNvSpPr/>
      </dsp:nvSpPr>
      <dsp:spPr>
        <a:xfrm>
          <a:off x="978396" y="1425856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1 يورو</a:t>
          </a:r>
          <a:endParaRPr lang="en-US" sz="1200" kern="1200" dirty="0"/>
        </a:p>
      </dsp:txBody>
      <dsp:txXfrm>
        <a:off x="995077" y="1442537"/>
        <a:ext cx="877863" cy="536153"/>
      </dsp:txXfrm>
    </dsp:sp>
    <dsp:sp modelId="{A548CF40-37B3-45FB-8451-4A0208C5A97F}">
      <dsp:nvSpPr>
        <dsp:cNvPr id="0" name=""/>
        <dsp:cNvSpPr/>
      </dsp:nvSpPr>
      <dsp:spPr>
        <a:xfrm>
          <a:off x="864492" y="571583"/>
          <a:ext cx="113903" cy="185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925"/>
              </a:lnTo>
              <a:lnTo>
                <a:pt x="113903" y="18509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6CCB6-9E68-4BF6-809F-241B3DB99558}">
      <dsp:nvSpPr>
        <dsp:cNvPr id="0" name=""/>
        <dsp:cNvSpPr/>
      </dsp:nvSpPr>
      <dsp:spPr>
        <a:xfrm>
          <a:off x="978396" y="2137750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ثابتة عند واحد</a:t>
          </a:r>
          <a:endParaRPr lang="en-US" sz="1200" kern="1200" dirty="0"/>
        </a:p>
      </dsp:txBody>
      <dsp:txXfrm>
        <a:off x="995077" y="2154431"/>
        <a:ext cx="877863" cy="536153"/>
      </dsp:txXfrm>
    </dsp:sp>
    <dsp:sp modelId="{0170938E-D846-4834-B047-31C4E6BC9AC8}">
      <dsp:nvSpPr>
        <dsp:cNvPr id="0" name=""/>
        <dsp:cNvSpPr/>
      </dsp:nvSpPr>
      <dsp:spPr>
        <a:xfrm>
          <a:off x="2174378" y="2067"/>
          <a:ext cx="1139031" cy="569515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USD</a:t>
          </a:r>
        </a:p>
      </dsp:txBody>
      <dsp:txXfrm>
        <a:off x="2191059" y="18748"/>
        <a:ext cx="1105669" cy="536153"/>
      </dsp:txXfrm>
    </dsp:sp>
    <dsp:sp modelId="{36B6E9D8-A93B-4B2B-BFCE-FBA7637F9A21}">
      <dsp:nvSpPr>
        <dsp:cNvPr id="0" name=""/>
        <dsp:cNvSpPr/>
      </dsp:nvSpPr>
      <dsp:spPr>
        <a:xfrm>
          <a:off x="2288282" y="571583"/>
          <a:ext cx="113903" cy="42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36"/>
              </a:lnTo>
              <a:lnTo>
                <a:pt x="113903" y="4271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2402185" y="713961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عملة التسعير</a:t>
          </a:r>
          <a:endParaRPr lang="en-US" sz="1200" kern="1200" dirty="0"/>
        </a:p>
      </dsp:txBody>
      <dsp:txXfrm>
        <a:off x="2418866" y="730642"/>
        <a:ext cx="877863" cy="536153"/>
      </dsp:txXfrm>
    </dsp:sp>
    <dsp:sp modelId="{9A999C3C-9B23-4082-8D69-7C25E4D93248}">
      <dsp:nvSpPr>
        <dsp:cNvPr id="0" name=""/>
        <dsp:cNvSpPr/>
      </dsp:nvSpPr>
      <dsp:spPr>
        <a:xfrm>
          <a:off x="2288282" y="571583"/>
          <a:ext cx="113903" cy="1139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31"/>
              </a:lnTo>
              <a:lnTo>
                <a:pt x="113903" y="11390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2402185" y="1425856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1.05 دولار أمريكي</a:t>
          </a:r>
          <a:endParaRPr lang="en-US" sz="1200" kern="1200" dirty="0"/>
        </a:p>
      </dsp:txBody>
      <dsp:txXfrm>
        <a:off x="2418866" y="1442537"/>
        <a:ext cx="877863" cy="536153"/>
      </dsp:txXfrm>
    </dsp:sp>
    <dsp:sp modelId="{D12CA88D-2E21-4C43-884E-FD5DFC049007}">
      <dsp:nvSpPr>
        <dsp:cNvPr id="0" name=""/>
        <dsp:cNvSpPr/>
      </dsp:nvSpPr>
      <dsp:spPr>
        <a:xfrm>
          <a:off x="2288282" y="571583"/>
          <a:ext cx="113903" cy="185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925"/>
              </a:lnTo>
              <a:lnTo>
                <a:pt x="113903" y="18509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90481-90E7-45EC-B681-0374F929C252}">
      <dsp:nvSpPr>
        <dsp:cNvPr id="0" name=""/>
        <dsp:cNvSpPr/>
      </dsp:nvSpPr>
      <dsp:spPr>
        <a:xfrm>
          <a:off x="2402185" y="2137750"/>
          <a:ext cx="911225" cy="569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200" kern="1200" dirty="0"/>
            <a:t>متغيرة</a:t>
          </a:r>
          <a:r>
            <a:rPr lang="ar-EG" sz="1200" kern="1200" baseline="0" dirty="0"/>
            <a:t> حسب السوق</a:t>
          </a:r>
          <a:endParaRPr lang="en-US" sz="1200" kern="1200" dirty="0"/>
        </a:p>
      </dsp:txBody>
      <dsp:txXfrm>
        <a:off x="2418866" y="2154431"/>
        <a:ext cx="877863" cy="5361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0938E-D846-4834-B047-31C4E6BC9AC8}">
      <dsp:nvSpPr>
        <dsp:cNvPr id="0" name=""/>
        <dsp:cNvSpPr/>
      </dsp:nvSpPr>
      <dsp:spPr>
        <a:xfrm>
          <a:off x="1052795" y="276"/>
          <a:ext cx="1295237" cy="647618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JPY</a:t>
          </a:r>
        </a:p>
      </dsp:txBody>
      <dsp:txXfrm>
        <a:off x="1071763" y="19244"/>
        <a:ext cx="1257301" cy="609682"/>
      </dsp:txXfrm>
    </dsp:sp>
    <dsp:sp modelId="{36B6E9D8-A93B-4B2B-BFCE-FBA7637F9A21}">
      <dsp:nvSpPr>
        <dsp:cNvPr id="0" name=""/>
        <dsp:cNvSpPr/>
      </dsp:nvSpPr>
      <dsp:spPr>
        <a:xfrm>
          <a:off x="1182319" y="647895"/>
          <a:ext cx="129523" cy="48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13"/>
              </a:lnTo>
              <a:lnTo>
                <a:pt x="129523" y="4857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CD1-C9AA-429D-AAAB-2C151C045A22}">
      <dsp:nvSpPr>
        <dsp:cNvPr id="0" name=""/>
        <dsp:cNvSpPr/>
      </dsp:nvSpPr>
      <dsp:spPr>
        <a:xfrm>
          <a:off x="1311842" y="809800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ين</a:t>
          </a:r>
          <a:endParaRPr lang="en-US" sz="2800" kern="1200" dirty="0"/>
        </a:p>
      </dsp:txBody>
      <dsp:txXfrm>
        <a:off x="1330810" y="828768"/>
        <a:ext cx="998253" cy="609682"/>
      </dsp:txXfrm>
    </dsp:sp>
    <dsp:sp modelId="{9A999C3C-9B23-4082-8D69-7C25E4D93248}">
      <dsp:nvSpPr>
        <dsp:cNvPr id="0" name=""/>
        <dsp:cNvSpPr/>
      </dsp:nvSpPr>
      <dsp:spPr>
        <a:xfrm>
          <a:off x="1182319" y="647895"/>
          <a:ext cx="129523" cy="129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37"/>
              </a:lnTo>
              <a:lnTo>
                <a:pt x="129523" y="12952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E5095-4E2E-498E-8FF6-D94C2C5CF0E7}">
      <dsp:nvSpPr>
        <dsp:cNvPr id="0" name=""/>
        <dsp:cNvSpPr/>
      </dsp:nvSpPr>
      <dsp:spPr>
        <a:xfrm>
          <a:off x="1311842" y="1619323"/>
          <a:ext cx="1036189" cy="647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/>
            <a:t>ياباني</a:t>
          </a:r>
          <a:endParaRPr lang="en-US" sz="2800" kern="1200" dirty="0"/>
        </a:p>
      </dsp:txBody>
      <dsp:txXfrm>
        <a:off x="1330810" y="1638291"/>
        <a:ext cx="998253" cy="60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diagramData" Target="../diagrams/data23.xml"/><Relationship Id="rId3" Type="http://schemas.openxmlformats.org/officeDocument/2006/relationships/diagramData" Target="../diagrams/data20.xml"/><Relationship Id="rId21" Type="http://schemas.openxmlformats.org/officeDocument/2006/relationships/diagramColors" Target="../diagrams/colors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22.xml"/><Relationship Id="rId20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19" Type="http://schemas.openxmlformats.org/officeDocument/2006/relationships/diagramLayout" Target="../diagrams/layout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Relationship Id="rId22" Type="http://schemas.microsoft.com/office/2007/relationships/diagramDrawing" Target="../diagrams/drawing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Data" Target="../diagrams/data26.xml"/><Relationship Id="rId18" Type="http://schemas.openxmlformats.org/officeDocument/2006/relationships/diagramData" Target="../diagrams/data27.xml"/><Relationship Id="rId26" Type="http://schemas.openxmlformats.org/officeDocument/2006/relationships/diagramColors" Target="../diagrams/colors28.xml"/><Relationship Id="rId39" Type="http://schemas.openxmlformats.org/officeDocument/2006/relationships/diagramLayout" Target="../diagrams/layout31.xml"/><Relationship Id="rId3" Type="http://schemas.openxmlformats.org/officeDocument/2006/relationships/diagramData" Target="../diagrams/data24.xml"/><Relationship Id="rId21" Type="http://schemas.openxmlformats.org/officeDocument/2006/relationships/diagramColors" Target="../diagrams/colors27.xml"/><Relationship Id="rId34" Type="http://schemas.openxmlformats.org/officeDocument/2006/relationships/diagramLayout" Target="../diagrams/layout30.xml"/><Relationship Id="rId42" Type="http://schemas.microsoft.com/office/2007/relationships/diagramDrawing" Target="../diagrams/drawing31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17" Type="http://schemas.microsoft.com/office/2007/relationships/diagramDrawing" Target="../diagrams/drawing26.xml"/><Relationship Id="rId25" Type="http://schemas.openxmlformats.org/officeDocument/2006/relationships/diagramQuickStyle" Target="../diagrams/quickStyle28.xml"/><Relationship Id="rId33" Type="http://schemas.openxmlformats.org/officeDocument/2006/relationships/diagramData" Target="../diagrams/data30.xml"/><Relationship Id="rId38" Type="http://schemas.openxmlformats.org/officeDocument/2006/relationships/diagramData" Target="../diagrams/data31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26.xml"/><Relationship Id="rId20" Type="http://schemas.openxmlformats.org/officeDocument/2006/relationships/diagramQuickStyle" Target="../diagrams/quickStyle27.xml"/><Relationship Id="rId29" Type="http://schemas.openxmlformats.org/officeDocument/2006/relationships/diagramLayout" Target="../diagrams/layout29.xml"/><Relationship Id="rId41" Type="http://schemas.openxmlformats.org/officeDocument/2006/relationships/diagramColors" Target="../diagrams/colors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24" Type="http://schemas.openxmlformats.org/officeDocument/2006/relationships/diagramLayout" Target="../diagrams/layout28.xml"/><Relationship Id="rId32" Type="http://schemas.microsoft.com/office/2007/relationships/diagramDrawing" Target="../diagrams/drawing29.xml"/><Relationship Id="rId37" Type="http://schemas.microsoft.com/office/2007/relationships/diagramDrawing" Target="../diagrams/drawing30.xml"/><Relationship Id="rId40" Type="http://schemas.openxmlformats.org/officeDocument/2006/relationships/diagramQuickStyle" Target="../diagrams/quickStyle31.xml"/><Relationship Id="rId5" Type="http://schemas.openxmlformats.org/officeDocument/2006/relationships/diagramQuickStyle" Target="../diagrams/quickStyle24.xml"/><Relationship Id="rId15" Type="http://schemas.openxmlformats.org/officeDocument/2006/relationships/diagramQuickStyle" Target="../diagrams/quickStyle26.xml"/><Relationship Id="rId23" Type="http://schemas.openxmlformats.org/officeDocument/2006/relationships/diagramData" Target="../diagrams/data28.xml"/><Relationship Id="rId28" Type="http://schemas.openxmlformats.org/officeDocument/2006/relationships/diagramData" Target="../diagrams/data29.xml"/><Relationship Id="rId36" Type="http://schemas.openxmlformats.org/officeDocument/2006/relationships/diagramColors" Target="../diagrams/colors30.xml"/><Relationship Id="rId10" Type="http://schemas.openxmlformats.org/officeDocument/2006/relationships/diagramQuickStyle" Target="../diagrams/quickStyle25.xml"/><Relationship Id="rId19" Type="http://schemas.openxmlformats.org/officeDocument/2006/relationships/diagramLayout" Target="../diagrams/layout27.xml"/><Relationship Id="rId31" Type="http://schemas.openxmlformats.org/officeDocument/2006/relationships/diagramColors" Target="../diagrams/colors29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diagramLayout" Target="../diagrams/layout26.xml"/><Relationship Id="rId22" Type="http://schemas.microsoft.com/office/2007/relationships/diagramDrawing" Target="../diagrams/drawing27.xml"/><Relationship Id="rId27" Type="http://schemas.microsoft.com/office/2007/relationships/diagramDrawing" Target="../diagrams/drawing28.xml"/><Relationship Id="rId30" Type="http://schemas.openxmlformats.org/officeDocument/2006/relationships/diagramQuickStyle" Target="../diagrams/quickStyle29.xml"/><Relationship Id="rId35" Type="http://schemas.openxmlformats.org/officeDocument/2006/relationships/diagramQuickStyle" Target="../diagrams/quickStyle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image" Target="../media/image6.svg"/><Relationship Id="rId9" Type="http://schemas.microsoft.com/office/2007/relationships/diagramDrawing" Target="../diagrams/drawing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2.jp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image" Target="../media/image2.jpg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حالة </a:t>
            </a:r>
            <a:r>
              <a:rPr lang="ar-EG" sz="2400" dirty="0">
                <a:solidFill>
                  <a:srgbClr val="FF0000"/>
                </a:solidFill>
              </a:rPr>
              <a:t>المخاوف</a:t>
            </a:r>
            <a:r>
              <a:rPr lang="ar-EG" sz="2400" dirty="0">
                <a:solidFill>
                  <a:srgbClr val="00B0F0"/>
                </a:solidFill>
              </a:rPr>
              <a:t> =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Risk OFF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9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/>
        </p:nvGraphicFramePr>
        <p:xfrm>
          <a:off x="8695904" y="981570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D5390ED-46A4-2FF8-0718-CA8192BD60A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265C77D-65B0-E1D0-C512-EC8884201555}"/>
              </a:ext>
            </a:extLst>
          </p:cNvPr>
          <p:cNvGraphicFramePr/>
          <p:nvPr/>
        </p:nvGraphicFramePr>
        <p:xfrm>
          <a:off x="-58783" y="713332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5DC80ED8-A252-34B4-EC2E-041689F54651}"/>
              </a:ext>
            </a:extLst>
          </p:cNvPr>
          <p:cNvSpPr/>
          <p:nvPr/>
        </p:nvSpPr>
        <p:spPr>
          <a:xfrm>
            <a:off x="11074995" y="1070572"/>
            <a:ext cx="752302" cy="1604356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0325A9A-642B-F2A3-C025-234690F851C1}"/>
              </a:ext>
            </a:extLst>
          </p:cNvPr>
          <p:cNvSpPr/>
          <p:nvPr/>
        </p:nvSpPr>
        <p:spPr>
          <a:xfrm>
            <a:off x="9943078" y="3536856"/>
            <a:ext cx="752302" cy="194538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7B1D7A3-6530-7363-6045-384C9AE259D1}"/>
              </a:ext>
            </a:extLst>
          </p:cNvPr>
          <p:cNvSpPr/>
          <p:nvPr/>
        </p:nvSpPr>
        <p:spPr>
          <a:xfrm>
            <a:off x="2431473" y="981570"/>
            <a:ext cx="743989" cy="1566281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5D56DEF-982A-6B60-085F-C2E6AAC9FD00}"/>
              </a:ext>
            </a:extLst>
          </p:cNvPr>
          <p:cNvSpPr/>
          <p:nvPr/>
        </p:nvSpPr>
        <p:spPr>
          <a:xfrm>
            <a:off x="1134918" y="3362498"/>
            <a:ext cx="743989" cy="1956771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FF0000"/>
                </a:solidFill>
              </a:rPr>
              <a:t>مثال المخاوف = وقت بداية وباء كورونا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069895"/>
              </p:ext>
            </p:extLst>
          </p:nvPr>
        </p:nvGraphicFramePr>
        <p:xfrm>
          <a:off x="8695904" y="981570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D5390ED-46A4-2FF8-0718-CA8192BD60A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265C77D-65B0-E1D0-C512-EC8884201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209746"/>
              </p:ext>
            </p:extLst>
          </p:nvPr>
        </p:nvGraphicFramePr>
        <p:xfrm>
          <a:off x="-58783" y="713332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55867EC-87D0-01EC-8A3A-717C18068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337450"/>
              </p:ext>
            </p:extLst>
          </p:nvPr>
        </p:nvGraphicFramePr>
        <p:xfrm>
          <a:off x="194722" y="926869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7864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FF0000"/>
                </a:solidFill>
              </a:rPr>
              <a:t>فى المخاوف, </a:t>
            </a:r>
            <a:r>
              <a:rPr lang="ar-EG" sz="2400" dirty="0">
                <a:solidFill>
                  <a:srgbClr val="00B050"/>
                </a:solidFill>
              </a:rPr>
              <a:t>ما هو اتجاه هذه العملات</a:t>
            </a:r>
            <a:r>
              <a:rPr lang="ar-EG" sz="2400" dirty="0">
                <a:solidFill>
                  <a:srgbClr val="FF0000"/>
                </a:solidFill>
              </a:rPr>
              <a:t>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/>
        </p:nvGraphicFramePr>
        <p:xfrm>
          <a:off x="8695904" y="981570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265C77D-65B0-E1D0-C512-EC8884201555}"/>
              </a:ext>
            </a:extLst>
          </p:cNvPr>
          <p:cNvGraphicFramePr/>
          <p:nvPr/>
        </p:nvGraphicFramePr>
        <p:xfrm>
          <a:off x="-58783" y="713332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55867EC-87D0-01EC-8A3A-717C18068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137050"/>
              </p:ext>
            </p:extLst>
          </p:nvPr>
        </p:nvGraphicFramePr>
        <p:xfrm>
          <a:off x="222546" y="1303581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4F0033-A979-8B85-F6C9-DF4A5381B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745491"/>
              </p:ext>
            </p:extLst>
          </p:nvPr>
        </p:nvGraphicFramePr>
        <p:xfrm>
          <a:off x="225349" y="3514260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19AE97-8BAD-3EB9-9C37-498BC0574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9992"/>
              </p:ext>
            </p:extLst>
          </p:nvPr>
        </p:nvGraphicFramePr>
        <p:xfrm>
          <a:off x="3994348" y="1757130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FDB1EBE-8C62-7048-BC02-FE8C43A04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044209"/>
              </p:ext>
            </p:extLst>
          </p:nvPr>
        </p:nvGraphicFramePr>
        <p:xfrm>
          <a:off x="3994348" y="4005152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40B4DC2-5ABF-90CF-AD2C-89EC7C42F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171851"/>
              </p:ext>
            </p:extLst>
          </p:nvPr>
        </p:nvGraphicFramePr>
        <p:xfrm>
          <a:off x="7419290" y="1832767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1352571-E368-E02A-4241-E7DAC2CE0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869823"/>
              </p:ext>
            </p:extLst>
          </p:nvPr>
        </p:nvGraphicFramePr>
        <p:xfrm>
          <a:off x="7376292" y="4005153"/>
          <a:ext cx="3060239" cy="20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9DF974-9489-8410-3BE2-8CC91F26E937}"/>
              </a:ext>
            </a:extLst>
          </p:cNvPr>
          <p:cNvSpPr/>
          <p:nvPr/>
        </p:nvSpPr>
        <p:spPr>
          <a:xfrm>
            <a:off x="299258" y="339149"/>
            <a:ext cx="2211186" cy="5544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AUD, NZD, CAD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EEAE4A-15A2-C03E-14B6-2DB00A5CA462}"/>
              </a:ext>
            </a:extLst>
          </p:cNvPr>
          <p:cNvSpPr/>
          <p:nvPr/>
        </p:nvSpPr>
        <p:spPr>
          <a:xfrm>
            <a:off x="9290280" y="974355"/>
            <a:ext cx="2211186" cy="5544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USD, CHF, JPY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D437B5E-A7EE-47EA-4522-EBC756F164F4}"/>
              </a:ext>
            </a:extLst>
          </p:cNvPr>
          <p:cNvSpPr/>
          <p:nvPr/>
        </p:nvSpPr>
        <p:spPr>
          <a:xfrm>
            <a:off x="11563004" y="893618"/>
            <a:ext cx="428104" cy="827117"/>
          </a:xfrm>
          <a:prstGeom prst="upArrow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66FE86-6CA6-F704-704A-68C546A92E7E}"/>
              </a:ext>
            </a:extLst>
          </p:cNvPr>
          <p:cNvSpPr/>
          <p:nvPr/>
        </p:nvSpPr>
        <p:spPr>
          <a:xfrm>
            <a:off x="2585258" y="251976"/>
            <a:ext cx="543000" cy="8162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dirty="0">
                <a:solidFill>
                  <a:srgbClr val="FF0000"/>
                </a:solidFill>
              </a:rPr>
              <a:t>ملاحظات</a:t>
            </a:r>
            <a:r>
              <a:rPr lang="ar-EG" dirty="0">
                <a:solidFill>
                  <a:srgbClr val="00B050"/>
                </a:solidFill>
              </a:rPr>
              <a:t> في أسواق العملات</a:t>
            </a:r>
            <a:r>
              <a:rPr lang="ar-EG" sz="2400" dirty="0">
                <a:solidFill>
                  <a:srgbClr val="00B050"/>
                </a:solidFill>
              </a:rPr>
              <a:t>؟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12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FD173F3-0369-56FB-6CED-13779ED8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61970" y="352234"/>
            <a:ext cx="707720" cy="70772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0C74976-7D1A-D7AC-13BD-3D783DFC9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977244"/>
              </p:ext>
            </p:extLst>
          </p:nvPr>
        </p:nvGraphicFramePr>
        <p:xfrm>
          <a:off x="204653" y="1737722"/>
          <a:ext cx="9470570" cy="396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7FECB58A-56DC-6BA7-2CA3-4A71319F965D}"/>
              </a:ext>
            </a:extLst>
          </p:cNvPr>
          <p:cNvSpPr/>
          <p:nvPr/>
        </p:nvSpPr>
        <p:spPr>
          <a:xfrm>
            <a:off x="8734697" y="1771046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التفائل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0FB02952-297D-1676-F5A0-F17A6583BD4D}"/>
              </a:ext>
            </a:extLst>
          </p:cNvPr>
          <p:cNvSpPr/>
          <p:nvPr/>
        </p:nvSpPr>
        <p:spPr>
          <a:xfrm>
            <a:off x="8697686" y="2560441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اختيار زوج التداول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83B4C76B-4F46-1E33-89A3-90C5D0958EA4}"/>
              </a:ext>
            </a:extLst>
          </p:cNvPr>
          <p:cNvSpPr/>
          <p:nvPr/>
        </p:nvSpPr>
        <p:spPr>
          <a:xfrm>
            <a:off x="8697686" y="3420835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الأسترالي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5DC64BD0-9130-7DAA-812D-108652FE7F32}"/>
              </a:ext>
            </a:extLst>
          </p:cNvPr>
          <p:cNvSpPr/>
          <p:nvPr/>
        </p:nvSpPr>
        <p:spPr>
          <a:xfrm>
            <a:off x="8684623" y="4215610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الكندي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46F91520-A53C-1C89-D3E1-2360BEC14A58}"/>
              </a:ext>
            </a:extLst>
          </p:cNvPr>
          <p:cNvSpPr/>
          <p:nvPr/>
        </p:nvSpPr>
        <p:spPr>
          <a:xfrm>
            <a:off x="8660674" y="5157224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الباوند  والين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784E9-972A-96D0-713D-426FBB9F5131}"/>
              </a:ext>
            </a:extLst>
          </p:cNvPr>
          <p:cNvSpPr/>
          <p:nvPr/>
        </p:nvSpPr>
        <p:spPr>
          <a:xfrm>
            <a:off x="1603139" y="1702308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6DE2-C1D7-420F-215D-2333FBFF67F7}"/>
              </a:ext>
            </a:extLst>
          </p:cNvPr>
          <p:cNvSpPr/>
          <p:nvPr/>
        </p:nvSpPr>
        <p:spPr>
          <a:xfrm>
            <a:off x="1603139" y="5009742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344496-9C75-7813-8373-1BDC96FA1B24}"/>
              </a:ext>
            </a:extLst>
          </p:cNvPr>
          <p:cNvSpPr/>
          <p:nvPr/>
        </p:nvSpPr>
        <p:spPr>
          <a:xfrm>
            <a:off x="1603139" y="4146872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B8213-5B97-5F8F-BEE5-9489AA71F709}"/>
              </a:ext>
            </a:extLst>
          </p:cNvPr>
          <p:cNvSpPr/>
          <p:nvPr/>
        </p:nvSpPr>
        <p:spPr>
          <a:xfrm>
            <a:off x="1603139" y="3333461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82C88C-0B5B-EF04-A325-6CBAFB4785C5}"/>
              </a:ext>
            </a:extLst>
          </p:cNvPr>
          <p:cNvSpPr/>
          <p:nvPr/>
        </p:nvSpPr>
        <p:spPr>
          <a:xfrm>
            <a:off x="1595193" y="2513451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1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17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</a:t>
            </a:r>
            <a:r>
              <a:rPr lang="ar-EG" sz="2400" dirty="0">
                <a:solidFill>
                  <a:srgbClr val="FF0000"/>
                </a:solidFill>
              </a:rPr>
              <a:t>الدولار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00B050"/>
                </a:solidFill>
              </a:rPr>
              <a:t>والأسهم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FFC000"/>
                </a:solidFill>
              </a:rPr>
              <a:t>والذهب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8005157" y="1512916"/>
            <a:ext cx="2780607" cy="3291840"/>
          </a:xfrm>
          <a:prstGeom prst="upArrow">
            <a:avLst/>
          </a:prstGeom>
          <a:solidFill>
            <a:srgbClr val="00B050"/>
          </a:solidFill>
          <a:ln>
            <a:solidFill>
              <a:schemeClr val="tx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الدولار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4247805" y="1762298"/>
            <a:ext cx="2934392" cy="3541222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الأسهم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FFBDA33-7BFD-2DA5-8FD6-97DB7831E36C}"/>
              </a:ext>
            </a:extLst>
          </p:cNvPr>
          <p:cNvSpPr/>
          <p:nvPr/>
        </p:nvSpPr>
        <p:spPr>
          <a:xfrm>
            <a:off x="1132607" y="1762297"/>
            <a:ext cx="2869971" cy="3541221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الذهب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9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علاقة </a:t>
            </a:r>
            <a:r>
              <a:rPr lang="ar-EG" sz="2400" dirty="0">
                <a:solidFill>
                  <a:srgbClr val="FF0000"/>
                </a:solidFill>
              </a:rPr>
              <a:t>الدولار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00B050"/>
                </a:solidFill>
              </a:rPr>
              <a:t>والأسهم</a:t>
            </a:r>
            <a:r>
              <a:rPr lang="ar-EG" sz="2400" dirty="0">
                <a:solidFill>
                  <a:srgbClr val="00B0F0"/>
                </a:solidFill>
              </a:rPr>
              <a:t> </a:t>
            </a:r>
            <a:r>
              <a:rPr lang="ar-EG" sz="2400" dirty="0">
                <a:solidFill>
                  <a:srgbClr val="FFC000"/>
                </a:solidFill>
              </a:rPr>
              <a:t>والذهب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2FFBC579-BD3C-33EB-E51F-CD753E73655A}"/>
              </a:ext>
            </a:extLst>
          </p:cNvPr>
          <p:cNvSpPr/>
          <p:nvPr/>
        </p:nvSpPr>
        <p:spPr>
          <a:xfrm>
            <a:off x="4522124" y="1670858"/>
            <a:ext cx="2780607" cy="3312622"/>
          </a:xfrm>
          <a:prstGeom prst="upArrow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الأسهم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52B0C-AA99-5500-88B8-7F225263693E}"/>
              </a:ext>
            </a:extLst>
          </p:cNvPr>
          <p:cNvSpPr/>
          <p:nvPr/>
        </p:nvSpPr>
        <p:spPr>
          <a:xfrm>
            <a:off x="8482067" y="1882833"/>
            <a:ext cx="2452255" cy="2971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الدولار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FEA586F-876E-50CC-612A-10667356AE21}"/>
              </a:ext>
            </a:extLst>
          </p:cNvPr>
          <p:cNvSpPr/>
          <p:nvPr/>
        </p:nvSpPr>
        <p:spPr>
          <a:xfrm>
            <a:off x="1515687" y="1670858"/>
            <a:ext cx="2780607" cy="3133898"/>
          </a:xfrm>
          <a:prstGeom prst="up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الذهب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8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20687" y="656705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مؤشر الدولار, وعلاقته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464731" y="413657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8B6A38C-5A71-769C-D185-9F84D81AC44F}"/>
              </a:ext>
            </a:extLst>
          </p:cNvPr>
          <p:cNvSpPr/>
          <p:nvPr/>
        </p:nvSpPr>
        <p:spPr>
          <a:xfrm>
            <a:off x="3418311" y="1808215"/>
            <a:ext cx="5307677" cy="2763785"/>
          </a:xfrm>
          <a:prstGeom prst="round2Diag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EG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سوق تداول </a:t>
            </a:r>
            <a:r>
              <a:rPr lang="ar-EG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العملات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BCAA996B-6DC5-4081-9788-C23D16725A0A}"/>
              </a:ext>
            </a:extLst>
          </p:cNvPr>
          <p:cNvSpPr/>
          <p:nvPr/>
        </p:nvSpPr>
        <p:spPr>
          <a:xfrm>
            <a:off x="8464731" y="1579418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6" name="Graphic 15" descr="Lightbulb and gear with solid fill">
            <a:extLst>
              <a:ext uri="{FF2B5EF4-FFF2-40B4-BE49-F238E27FC236}">
                <a16:creationId xmlns:a16="http://schemas.microsoft.com/office/drawing/2014/main" id="{F39B2CE9-FFB0-5F5E-9848-E8958085D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138" y="1579418"/>
            <a:ext cx="1387667" cy="13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1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1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dirty="0">
                <a:solidFill>
                  <a:srgbClr val="FF0000"/>
                </a:solidFill>
              </a:rPr>
              <a:t>مميزات</a:t>
            </a:r>
            <a:r>
              <a:rPr lang="ar-EG" dirty="0">
                <a:solidFill>
                  <a:srgbClr val="00B050"/>
                </a:solidFill>
              </a:rPr>
              <a:t> سوق تداول </a:t>
            </a:r>
            <a:r>
              <a:rPr lang="ar-EG" dirty="0">
                <a:solidFill>
                  <a:srgbClr val="FF0000"/>
                </a:solidFill>
              </a:rPr>
              <a:t>العملات</a:t>
            </a:r>
            <a:r>
              <a:rPr lang="ar-EG" sz="2400" dirty="0">
                <a:solidFill>
                  <a:srgbClr val="00B050"/>
                </a:solidFill>
              </a:rPr>
              <a:t>؟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2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FD173F3-0369-56FB-6CED-13779ED8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61970" y="352234"/>
            <a:ext cx="707720" cy="70772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0C74976-7D1A-D7AC-13BD-3D783DFC9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296899"/>
              </p:ext>
            </p:extLst>
          </p:nvPr>
        </p:nvGraphicFramePr>
        <p:xfrm>
          <a:off x="204653" y="1737722"/>
          <a:ext cx="9470570" cy="396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7FECB58A-56DC-6BA7-2CA3-4A71319F965D}"/>
              </a:ext>
            </a:extLst>
          </p:cNvPr>
          <p:cNvSpPr/>
          <p:nvPr/>
        </p:nvSpPr>
        <p:spPr>
          <a:xfrm>
            <a:off x="8734697" y="1771046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المرونة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0FB02952-297D-1676-F5A0-F17A6583BD4D}"/>
              </a:ext>
            </a:extLst>
          </p:cNvPr>
          <p:cNvSpPr/>
          <p:nvPr/>
        </p:nvSpPr>
        <p:spPr>
          <a:xfrm>
            <a:off x="8697686" y="2560441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الشفافية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83B4C76B-4F46-1E33-89A3-90C5D0958EA4}"/>
              </a:ext>
            </a:extLst>
          </p:cNvPr>
          <p:cNvSpPr/>
          <p:nvPr/>
        </p:nvSpPr>
        <p:spPr>
          <a:xfrm>
            <a:off x="8697686" y="3420835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متعدد الاختيارات </a:t>
            </a:r>
            <a:endParaRPr lang="en-US" sz="1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5DC64BD0-9130-7DAA-812D-108652FE7F32}"/>
              </a:ext>
            </a:extLst>
          </p:cNvPr>
          <p:cNvSpPr/>
          <p:nvPr/>
        </p:nvSpPr>
        <p:spPr>
          <a:xfrm>
            <a:off x="8684623" y="4215610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تكلفة الصفقات منخفضة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46F91520-A53C-1C89-D3E1-2360BEC14A58}"/>
              </a:ext>
            </a:extLst>
          </p:cNvPr>
          <p:cNvSpPr/>
          <p:nvPr/>
        </p:nvSpPr>
        <p:spPr>
          <a:xfrm>
            <a:off x="8660674" y="5157224"/>
            <a:ext cx="1702526" cy="570411"/>
          </a:xfrm>
          <a:prstGeom prst="round2DiagRect">
            <a:avLst/>
          </a:prstGeom>
          <a:solidFill>
            <a:srgbClr val="00B050">
              <a:alpha val="48000"/>
            </a:srgbClr>
          </a:solidFill>
          <a:ln w="15875" cap="rnd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282474" tIns="110490" rIns="206248" bIns="110490" numCol="1" spcCol="1270" anchor="ctr" anchorCtr="0">
            <a:noAutofit/>
          </a:bodyPr>
          <a:lstStyle/>
          <a:p>
            <a:pPr algn="ctr"/>
            <a:r>
              <a:rPr lang="ar-EG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الرافعة المالية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784E9-972A-96D0-713D-426FBB9F5131}"/>
              </a:ext>
            </a:extLst>
          </p:cNvPr>
          <p:cNvSpPr/>
          <p:nvPr/>
        </p:nvSpPr>
        <p:spPr>
          <a:xfrm>
            <a:off x="1603139" y="1702308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AD6DE2-C1D7-420F-215D-2333FBFF67F7}"/>
              </a:ext>
            </a:extLst>
          </p:cNvPr>
          <p:cNvSpPr/>
          <p:nvPr/>
        </p:nvSpPr>
        <p:spPr>
          <a:xfrm>
            <a:off x="1603139" y="5009742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344496-9C75-7813-8373-1BDC96FA1B24}"/>
              </a:ext>
            </a:extLst>
          </p:cNvPr>
          <p:cNvSpPr/>
          <p:nvPr/>
        </p:nvSpPr>
        <p:spPr>
          <a:xfrm>
            <a:off x="1603139" y="4146872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7B8213-5B97-5F8F-BEE5-9489AA71F709}"/>
              </a:ext>
            </a:extLst>
          </p:cNvPr>
          <p:cNvSpPr/>
          <p:nvPr/>
        </p:nvSpPr>
        <p:spPr>
          <a:xfrm>
            <a:off x="1603139" y="3333461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82C88C-0B5B-EF04-A325-6CBAFB4785C5}"/>
              </a:ext>
            </a:extLst>
          </p:cNvPr>
          <p:cNvSpPr/>
          <p:nvPr/>
        </p:nvSpPr>
        <p:spPr>
          <a:xfrm>
            <a:off x="1595193" y="2513451"/>
            <a:ext cx="625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5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17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FF0000"/>
                </a:solidFill>
              </a:rPr>
              <a:t>كيفية قراءة العملة, ومعناها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/>
        </p:nvGraphicFramePr>
        <p:xfrm>
          <a:off x="-285519" y="151346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8EB2B6-D6E3-2F91-3488-C3F5727BA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11178"/>
              </p:ext>
            </p:extLst>
          </p:nvPr>
        </p:nvGraphicFramePr>
        <p:xfrm>
          <a:off x="782781" y="2912298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EF887FB-73F8-3594-01C3-2DD3B4AC0754}"/>
              </a:ext>
            </a:extLst>
          </p:cNvPr>
          <p:cNvSpPr/>
          <p:nvPr/>
        </p:nvSpPr>
        <p:spPr>
          <a:xfrm>
            <a:off x="5274424" y="1675929"/>
            <a:ext cx="6292735" cy="2019077"/>
          </a:xfrm>
          <a:custGeom>
            <a:avLst/>
            <a:gdLst>
              <a:gd name="connsiteX0" fmla="*/ 336520 w 6292735"/>
              <a:gd name="connsiteY0" fmla="*/ 0 h 2019077"/>
              <a:gd name="connsiteX1" fmla="*/ 1051266 w 6292735"/>
              <a:gd name="connsiteY1" fmla="*/ 0 h 2019077"/>
              <a:gd name="connsiteX2" fmla="*/ 1468201 w 6292735"/>
              <a:gd name="connsiteY2" fmla="*/ 0 h 2019077"/>
              <a:gd name="connsiteX3" fmla="*/ 1944698 w 6292735"/>
              <a:gd name="connsiteY3" fmla="*/ 0 h 2019077"/>
              <a:gd name="connsiteX4" fmla="*/ 2540320 w 6292735"/>
              <a:gd name="connsiteY4" fmla="*/ 0 h 2019077"/>
              <a:gd name="connsiteX5" fmla="*/ 3076379 w 6292735"/>
              <a:gd name="connsiteY5" fmla="*/ 0 h 2019077"/>
              <a:gd name="connsiteX6" fmla="*/ 3791125 w 6292735"/>
              <a:gd name="connsiteY6" fmla="*/ 0 h 2019077"/>
              <a:gd name="connsiteX7" fmla="*/ 4386746 w 6292735"/>
              <a:gd name="connsiteY7" fmla="*/ 0 h 2019077"/>
              <a:gd name="connsiteX8" fmla="*/ 4922806 w 6292735"/>
              <a:gd name="connsiteY8" fmla="*/ 0 h 2019077"/>
              <a:gd name="connsiteX9" fmla="*/ 5637551 w 6292735"/>
              <a:gd name="connsiteY9" fmla="*/ 0 h 2019077"/>
              <a:gd name="connsiteX10" fmla="*/ 6292735 w 6292735"/>
              <a:gd name="connsiteY10" fmla="*/ 0 h 2019077"/>
              <a:gd name="connsiteX11" fmla="*/ 6292735 w 6292735"/>
              <a:gd name="connsiteY11" fmla="*/ 0 h 2019077"/>
              <a:gd name="connsiteX12" fmla="*/ 6292735 w 6292735"/>
              <a:gd name="connsiteY12" fmla="*/ 594503 h 2019077"/>
              <a:gd name="connsiteX13" fmla="*/ 6292735 w 6292735"/>
              <a:gd name="connsiteY13" fmla="*/ 1155356 h 2019077"/>
              <a:gd name="connsiteX14" fmla="*/ 6292735 w 6292735"/>
              <a:gd name="connsiteY14" fmla="*/ 1682557 h 2019077"/>
              <a:gd name="connsiteX15" fmla="*/ 5956215 w 6292735"/>
              <a:gd name="connsiteY15" fmla="*/ 2019077 h 2019077"/>
              <a:gd name="connsiteX16" fmla="*/ 5241469 w 6292735"/>
              <a:gd name="connsiteY16" fmla="*/ 2019077 h 2019077"/>
              <a:gd name="connsiteX17" fmla="*/ 4586286 w 6292735"/>
              <a:gd name="connsiteY17" fmla="*/ 2019077 h 2019077"/>
              <a:gd name="connsiteX18" fmla="*/ 4050226 w 6292735"/>
              <a:gd name="connsiteY18" fmla="*/ 2019077 h 2019077"/>
              <a:gd name="connsiteX19" fmla="*/ 3633291 w 6292735"/>
              <a:gd name="connsiteY19" fmla="*/ 2019077 h 2019077"/>
              <a:gd name="connsiteX20" fmla="*/ 3216356 w 6292735"/>
              <a:gd name="connsiteY20" fmla="*/ 2019077 h 2019077"/>
              <a:gd name="connsiteX21" fmla="*/ 2620735 w 6292735"/>
              <a:gd name="connsiteY21" fmla="*/ 2019077 h 2019077"/>
              <a:gd name="connsiteX22" fmla="*/ 2144237 w 6292735"/>
              <a:gd name="connsiteY22" fmla="*/ 2019077 h 2019077"/>
              <a:gd name="connsiteX23" fmla="*/ 1489054 w 6292735"/>
              <a:gd name="connsiteY23" fmla="*/ 2019077 h 2019077"/>
              <a:gd name="connsiteX24" fmla="*/ 774308 w 6292735"/>
              <a:gd name="connsiteY24" fmla="*/ 2019077 h 2019077"/>
              <a:gd name="connsiteX25" fmla="*/ 0 w 6292735"/>
              <a:gd name="connsiteY25" fmla="*/ 2019077 h 2019077"/>
              <a:gd name="connsiteX26" fmla="*/ 0 w 6292735"/>
              <a:gd name="connsiteY26" fmla="*/ 2019077 h 2019077"/>
              <a:gd name="connsiteX27" fmla="*/ 0 w 6292735"/>
              <a:gd name="connsiteY27" fmla="*/ 1475050 h 2019077"/>
              <a:gd name="connsiteX28" fmla="*/ 0 w 6292735"/>
              <a:gd name="connsiteY28" fmla="*/ 897372 h 2019077"/>
              <a:gd name="connsiteX29" fmla="*/ 0 w 6292735"/>
              <a:gd name="connsiteY29" fmla="*/ 336520 h 2019077"/>
              <a:gd name="connsiteX30" fmla="*/ 336520 w 6292735"/>
              <a:gd name="connsiteY30" fmla="*/ 0 h 201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92735" h="2019077" fill="none" extrusionOk="0">
                <a:moveTo>
                  <a:pt x="336520" y="0"/>
                </a:moveTo>
                <a:cubicBezTo>
                  <a:pt x="552967" y="-10891"/>
                  <a:pt x="756420" y="32821"/>
                  <a:pt x="1051266" y="0"/>
                </a:cubicBezTo>
                <a:cubicBezTo>
                  <a:pt x="1346112" y="-32821"/>
                  <a:pt x="1262756" y="14952"/>
                  <a:pt x="1468201" y="0"/>
                </a:cubicBezTo>
                <a:cubicBezTo>
                  <a:pt x="1673647" y="-14952"/>
                  <a:pt x="1732156" y="53831"/>
                  <a:pt x="1944698" y="0"/>
                </a:cubicBezTo>
                <a:cubicBezTo>
                  <a:pt x="2157240" y="-53831"/>
                  <a:pt x="2297012" y="30423"/>
                  <a:pt x="2540320" y="0"/>
                </a:cubicBezTo>
                <a:cubicBezTo>
                  <a:pt x="2783628" y="-30423"/>
                  <a:pt x="2867769" y="19181"/>
                  <a:pt x="3076379" y="0"/>
                </a:cubicBezTo>
                <a:cubicBezTo>
                  <a:pt x="3284989" y="-19181"/>
                  <a:pt x="3548861" y="369"/>
                  <a:pt x="3791125" y="0"/>
                </a:cubicBezTo>
                <a:cubicBezTo>
                  <a:pt x="4033389" y="-369"/>
                  <a:pt x="4137132" y="69288"/>
                  <a:pt x="4386746" y="0"/>
                </a:cubicBezTo>
                <a:cubicBezTo>
                  <a:pt x="4636360" y="-69288"/>
                  <a:pt x="4719155" y="11971"/>
                  <a:pt x="4922806" y="0"/>
                </a:cubicBezTo>
                <a:cubicBezTo>
                  <a:pt x="5126457" y="-11971"/>
                  <a:pt x="5406351" y="32008"/>
                  <a:pt x="5637551" y="0"/>
                </a:cubicBezTo>
                <a:cubicBezTo>
                  <a:pt x="5868751" y="-32008"/>
                  <a:pt x="5985837" y="35425"/>
                  <a:pt x="6292735" y="0"/>
                </a:cubicBezTo>
                <a:lnTo>
                  <a:pt x="6292735" y="0"/>
                </a:lnTo>
                <a:cubicBezTo>
                  <a:pt x="6339890" y="261533"/>
                  <a:pt x="6272123" y="421306"/>
                  <a:pt x="6292735" y="594503"/>
                </a:cubicBezTo>
                <a:cubicBezTo>
                  <a:pt x="6313347" y="767700"/>
                  <a:pt x="6240147" y="966365"/>
                  <a:pt x="6292735" y="1155356"/>
                </a:cubicBezTo>
                <a:cubicBezTo>
                  <a:pt x="6345323" y="1344347"/>
                  <a:pt x="6238748" y="1479611"/>
                  <a:pt x="6292735" y="1682557"/>
                </a:cubicBezTo>
                <a:cubicBezTo>
                  <a:pt x="6272784" y="1881742"/>
                  <a:pt x="6115537" y="2044691"/>
                  <a:pt x="5956215" y="2019077"/>
                </a:cubicBezTo>
                <a:cubicBezTo>
                  <a:pt x="5808566" y="2094932"/>
                  <a:pt x="5562647" y="1967019"/>
                  <a:pt x="5241469" y="2019077"/>
                </a:cubicBezTo>
                <a:cubicBezTo>
                  <a:pt x="4920291" y="2071135"/>
                  <a:pt x="4798831" y="1983848"/>
                  <a:pt x="4586286" y="2019077"/>
                </a:cubicBezTo>
                <a:cubicBezTo>
                  <a:pt x="4373741" y="2054306"/>
                  <a:pt x="4204558" y="1963064"/>
                  <a:pt x="4050226" y="2019077"/>
                </a:cubicBezTo>
                <a:cubicBezTo>
                  <a:pt x="3895894" y="2075090"/>
                  <a:pt x="3745278" y="1990821"/>
                  <a:pt x="3633291" y="2019077"/>
                </a:cubicBezTo>
                <a:cubicBezTo>
                  <a:pt x="3521305" y="2047333"/>
                  <a:pt x="3359464" y="1991852"/>
                  <a:pt x="3216356" y="2019077"/>
                </a:cubicBezTo>
                <a:cubicBezTo>
                  <a:pt x="3073249" y="2046302"/>
                  <a:pt x="2758021" y="1993703"/>
                  <a:pt x="2620735" y="2019077"/>
                </a:cubicBezTo>
                <a:cubicBezTo>
                  <a:pt x="2483449" y="2044451"/>
                  <a:pt x="2338524" y="1988395"/>
                  <a:pt x="2144237" y="2019077"/>
                </a:cubicBezTo>
                <a:cubicBezTo>
                  <a:pt x="1949950" y="2049759"/>
                  <a:pt x="1754951" y="1969722"/>
                  <a:pt x="1489054" y="2019077"/>
                </a:cubicBezTo>
                <a:cubicBezTo>
                  <a:pt x="1223157" y="2068432"/>
                  <a:pt x="1118315" y="1986463"/>
                  <a:pt x="774308" y="2019077"/>
                </a:cubicBezTo>
                <a:cubicBezTo>
                  <a:pt x="430301" y="2051691"/>
                  <a:pt x="260362" y="1988500"/>
                  <a:pt x="0" y="2019077"/>
                </a:cubicBezTo>
                <a:lnTo>
                  <a:pt x="0" y="2019077"/>
                </a:lnTo>
                <a:cubicBezTo>
                  <a:pt x="-36659" y="1894958"/>
                  <a:pt x="48037" y="1651799"/>
                  <a:pt x="0" y="1475050"/>
                </a:cubicBezTo>
                <a:cubicBezTo>
                  <a:pt x="-48037" y="1298301"/>
                  <a:pt x="24640" y="1084653"/>
                  <a:pt x="0" y="897372"/>
                </a:cubicBezTo>
                <a:cubicBezTo>
                  <a:pt x="-24640" y="710091"/>
                  <a:pt x="42633" y="452721"/>
                  <a:pt x="0" y="336520"/>
                </a:cubicBezTo>
                <a:cubicBezTo>
                  <a:pt x="-61" y="155897"/>
                  <a:pt x="117397" y="19584"/>
                  <a:pt x="336520" y="0"/>
                </a:cubicBezTo>
                <a:close/>
              </a:path>
              <a:path w="6292735" h="2019077" stroke="0" extrusionOk="0">
                <a:moveTo>
                  <a:pt x="336520" y="0"/>
                </a:moveTo>
                <a:cubicBezTo>
                  <a:pt x="487928" y="-11521"/>
                  <a:pt x="819328" y="11071"/>
                  <a:pt x="1051266" y="0"/>
                </a:cubicBezTo>
                <a:cubicBezTo>
                  <a:pt x="1283204" y="-11071"/>
                  <a:pt x="1330392" y="40319"/>
                  <a:pt x="1468201" y="0"/>
                </a:cubicBezTo>
                <a:cubicBezTo>
                  <a:pt x="1606010" y="-40319"/>
                  <a:pt x="1882641" y="70477"/>
                  <a:pt x="2182947" y="0"/>
                </a:cubicBezTo>
                <a:cubicBezTo>
                  <a:pt x="2483253" y="-70477"/>
                  <a:pt x="2691188" y="42582"/>
                  <a:pt x="2897692" y="0"/>
                </a:cubicBezTo>
                <a:cubicBezTo>
                  <a:pt x="3104196" y="-42582"/>
                  <a:pt x="3289641" y="70643"/>
                  <a:pt x="3493314" y="0"/>
                </a:cubicBezTo>
                <a:cubicBezTo>
                  <a:pt x="3696987" y="-70643"/>
                  <a:pt x="3975308" y="77747"/>
                  <a:pt x="4148498" y="0"/>
                </a:cubicBezTo>
                <a:cubicBezTo>
                  <a:pt x="4321688" y="-77747"/>
                  <a:pt x="4434990" y="15"/>
                  <a:pt x="4624995" y="0"/>
                </a:cubicBezTo>
                <a:cubicBezTo>
                  <a:pt x="4815000" y="-15"/>
                  <a:pt x="5119691" y="49108"/>
                  <a:pt x="5339741" y="0"/>
                </a:cubicBezTo>
                <a:cubicBezTo>
                  <a:pt x="5559791" y="-49108"/>
                  <a:pt x="6015909" y="50792"/>
                  <a:pt x="6292735" y="0"/>
                </a:cubicBezTo>
                <a:lnTo>
                  <a:pt x="6292735" y="0"/>
                </a:lnTo>
                <a:cubicBezTo>
                  <a:pt x="6324419" y="110519"/>
                  <a:pt x="6237792" y="378147"/>
                  <a:pt x="6292735" y="527201"/>
                </a:cubicBezTo>
                <a:cubicBezTo>
                  <a:pt x="6347678" y="676255"/>
                  <a:pt x="6232452" y="890490"/>
                  <a:pt x="6292735" y="1088054"/>
                </a:cubicBezTo>
                <a:cubicBezTo>
                  <a:pt x="6353018" y="1285618"/>
                  <a:pt x="6271193" y="1386891"/>
                  <a:pt x="6292735" y="1682557"/>
                </a:cubicBezTo>
                <a:cubicBezTo>
                  <a:pt x="6259164" y="1844673"/>
                  <a:pt x="6142407" y="1981127"/>
                  <a:pt x="5956215" y="2019077"/>
                </a:cubicBezTo>
                <a:cubicBezTo>
                  <a:pt x="5716848" y="2045946"/>
                  <a:pt x="5492150" y="1976512"/>
                  <a:pt x="5360594" y="2019077"/>
                </a:cubicBezTo>
                <a:cubicBezTo>
                  <a:pt x="5229038" y="2061642"/>
                  <a:pt x="4946651" y="1956005"/>
                  <a:pt x="4824534" y="2019077"/>
                </a:cubicBezTo>
                <a:cubicBezTo>
                  <a:pt x="4702417" y="2082149"/>
                  <a:pt x="4366614" y="1992262"/>
                  <a:pt x="4109788" y="2019077"/>
                </a:cubicBezTo>
                <a:cubicBezTo>
                  <a:pt x="3852962" y="2045892"/>
                  <a:pt x="3897305" y="1998568"/>
                  <a:pt x="3692853" y="2019077"/>
                </a:cubicBezTo>
                <a:cubicBezTo>
                  <a:pt x="3488401" y="2039586"/>
                  <a:pt x="3272310" y="1955445"/>
                  <a:pt x="3037670" y="2019077"/>
                </a:cubicBezTo>
                <a:cubicBezTo>
                  <a:pt x="2803030" y="2082709"/>
                  <a:pt x="2758120" y="1988050"/>
                  <a:pt x="2561172" y="2019077"/>
                </a:cubicBezTo>
                <a:cubicBezTo>
                  <a:pt x="2364224" y="2050104"/>
                  <a:pt x="2249306" y="1985923"/>
                  <a:pt x="2144237" y="2019077"/>
                </a:cubicBezTo>
                <a:cubicBezTo>
                  <a:pt x="2039168" y="2052231"/>
                  <a:pt x="1756457" y="1982506"/>
                  <a:pt x="1548616" y="2019077"/>
                </a:cubicBezTo>
                <a:cubicBezTo>
                  <a:pt x="1340775" y="2055648"/>
                  <a:pt x="1172586" y="1964168"/>
                  <a:pt x="952994" y="2019077"/>
                </a:cubicBezTo>
                <a:cubicBezTo>
                  <a:pt x="733402" y="2073986"/>
                  <a:pt x="447512" y="2012607"/>
                  <a:pt x="0" y="2019077"/>
                </a:cubicBezTo>
                <a:lnTo>
                  <a:pt x="0" y="2019077"/>
                </a:lnTo>
                <a:cubicBezTo>
                  <a:pt x="-68861" y="1773463"/>
                  <a:pt x="15566" y="1570763"/>
                  <a:pt x="0" y="1441399"/>
                </a:cubicBezTo>
                <a:cubicBezTo>
                  <a:pt x="-15566" y="1312035"/>
                  <a:pt x="47686" y="1070156"/>
                  <a:pt x="0" y="914198"/>
                </a:cubicBezTo>
                <a:cubicBezTo>
                  <a:pt x="-47686" y="758240"/>
                  <a:pt x="32593" y="544720"/>
                  <a:pt x="0" y="336520"/>
                </a:cubicBezTo>
                <a:cubicBezTo>
                  <a:pt x="10411" y="140764"/>
                  <a:pt x="135197" y="-780"/>
                  <a:pt x="33652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B050"/>
                </a:solidFill>
              </a:rPr>
              <a:t>عندما نقول </a:t>
            </a:r>
            <a:r>
              <a:rPr lang="ar-EG" dirty="0">
                <a:solidFill>
                  <a:srgbClr val="00B0F0"/>
                </a:solidFill>
              </a:rPr>
              <a:t>شراء</a:t>
            </a:r>
            <a:r>
              <a:rPr lang="ar-EG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AUDUSD</a:t>
            </a:r>
          </a:p>
          <a:p>
            <a:pPr algn="ctr"/>
            <a:r>
              <a:rPr lang="ar-EG" dirty="0">
                <a:solidFill>
                  <a:srgbClr val="00B050"/>
                </a:solidFill>
              </a:rPr>
              <a:t>فهذا معناه</a:t>
            </a:r>
          </a:p>
          <a:p>
            <a:pPr algn="ctr"/>
            <a:r>
              <a:rPr lang="ar-EG" dirty="0">
                <a:solidFill>
                  <a:srgbClr val="00B0F0"/>
                </a:solidFill>
              </a:rPr>
              <a:t>شراء الأسترالي </a:t>
            </a:r>
            <a:r>
              <a:rPr lang="ar-EG" dirty="0">
                <a:solidFill>
                  <a:srgbClr val="00B050"/>
                </a:solidFill>
              </a:rPr>
              <a:t>مقابل الأمريكي</a:t>
            </a:r>
          </a:p>
          <a:p>
            <a:pPr algn="ctr"/>
            <a:r>
              <a:rPr lang="ar-EG" dirty="0">
                <a:solidFill>
                  <a:srgbClr val="00B050"/>
                </a:solidFill>
              </a:rPr>
              <a:t>أو</a:t>
            </a:r>
          </a:p>
          <a:p>
            <a:pPr algn="ctr"/>
            <a:r>
              <a:rPr lang="ar-EG" dirty="0">
                <a:solidFill>
                  <a:srgbClr val="00B050"/>
                </a:solidFill>
              </a:rPr>
              <a:t>شراء الأسترالي , وفي نفس الوقت </a:t>
            </a:r>
            <a:r>
              <a:rPr lang="ar-EG" dirty="0">
                <a:solidFill>
                  <a:srgbClr val="FF0000"/>
                </a:solidFill>
              </a:rPr>
              <a:t>بيع الدولار الأمريكي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35EBC32-0674-0343-CA6D-2F85FDB74446}"/>
              </a:ext>
            </a:extLst>
          </p:cNvPr>
          <p:cNvSpPr/>
          <p:nvPr/>
        </p:nvSpPr>
        <p:spPr>
          <a:xfrm>
            <a:off x="11345392" y="1427735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BD79BC4-D773-CB35-D522-BC5FBED7E333}"/>
              </a:ext>
            </a:extLst>
          </p:cNvPr>
          <p:cNvSpPr/>
          <p:nvPr/>
        </p:nvSpPr>
        <p:spPr>
          <a:xfrm>
            <a:off x="5660967" y="4418288"/>
            <a:ext cx="4277529" cy="1363214"/>
          </a:xfrm>
          <a:custGeom>
            <a:avLst/>
            <a:gdLst>
              <a:gd name="connsiteX0" fmla="*/ 227207 w 4277529"/>
              <a:gd name="connsiteY0" fmla="*/ 0 h 1363214"/>
              <a:gd name="connsiteX1" fmla="*/ 805824 w 4277529"/>
              <a:gd name="connsiteY1" fmla="*/ 0 h 1363214"/>
              <a:gd name="connsiteX2" fmla="*/ 1303435 w 4277529"/>
              <a:gd name="connsiteY2" fmla="*/ 0 h 1363214"/>
              <a:gd name="connsiteX3" fmla="*/ 1922556 w 4277529"/>
              <a:gd name="connsiteY3" fmla="*/ 0 h 1363214"/>
              <a:gd name="connsiteX4" fmla="*/ 2460670 w 4277529"/>
              <a:gd name="connsiteY4" fmla="*/ 0 h 1363214"/>
              <a:gd name="connsiteX5" fmla="*/ 2958281 w 4277529"/>
              <a:gd name="connsiteY5" fmla="*/ 0 h 1363214"/>
              <a:gd name="connsiteX6" fmla="*/ 3496395 w 4277529"/>
              <a:gd name="connsiteY6" fmla="*/ 0 h 1363214"/>
              <a:gd name="connsiteX7" fmla="*/ 4277529 w 4277529"/>
              <a:gd name="connsiteY7" fmla="*/ 0 h 1363214"/>
              <a:gd name="connsiteX8" fmla="*/ 4277529 w 4277529"/>
              <a:gd name="connsiteY8" fmla="*/ 0 h 1363214"/>
              <a:gd name="connsiteX9" fmla="*/ 4277529 w 4277529"/>
              <a:gd name="connsiteY9" fmla="*/ 579364 h 1363214"/>
              <a:gd name="connsiteX10" fmla="*/ 4277529 w 4277529"/>
              <a:gd name="connsiteY10" fmla="*/ 1136007 h 1363214"/>
              <a:gd name="connsiteX11" fmla="*/ 4050322 w 4277529"/>
              <a:gd name="connsiteY11" fmla="*/ 1363214 h 1363214"/>
              <a:gd name="connsiteX12" fmla="*/ 3471705 w 4277529"/>
              <a:gd name="connsiteY12" fmla="*/ 1363214 h 1363214"/>
              <a:gd name="connsiteX13" fmla="*/ 2893087 w 4277529"/>
              <a:gd name="connsiteY13" fmla="*/ 1363214 h 1363214"/>
              <a:gd name="connsiteX14" fmla="*/ 2314470 w 4277529"/>
              <a:gd name="connsiteY14" fmla="*/ 1363214 h 1363214"/>
              <a:gd name="connsiteX15" fmla="*/ 1695349 w 4277529"/>
              <a:gd name="connsiteY15" fmla="*/ 1363214 h 1363214"/>
              <a:gd name="connsiteX16" fmla="*/ 1157235 w 4277529"/>
              <a:gd name="connsiteY16" fmla="*/ 1363214 h 1363214"/>
              <a:gd name="connsiteX17" fmla="*/ 538114 w 4277529"/>
              <a:gd name="connsiteY17" fmla="*/ 1363214 h 1363214"/>
              <a:gd name="connsiteX18" fmla="*/ 0 w 4277529"/>
              <a:gd name="connsiteY18" fmla="*/ 1363214 h 1363214"/>
              <a:gd name="connsiteX19" fmla="*/ 0 w 4277529"/>
              <a:gd name="connsiteY19" fmla="*/ 1363214 h 1363214"/>
              <a:gd name="connsiteX20" fmla="*/ 0 w 4277529"/>
              <a:gd name="connsiteY20" fmla="*/ 795211 h 1363214"/>
              <a:gd name="connsiteX21" fmla="*/ 0 w 4277529"/>
              <a:gd name="connsiteY21" fmla="*/ 227207 h 1363214"/>
              <a:gd name="connsiteX22" fmla="*/ 227207 w 4277529"/>
              <a:gd name="connsiteY22" fmla="*/ 0 h 136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77529" h="1363214" fill="none" extrusionOk="0">
                <a:moveTo>
                  <a:pt x="227207" y="0"/>
                </a:moveTo>
                <a:cubicBezTo>
                  <a:pt x="358609" y="-52784"/>
                  <a:pt x="620744" y="51402"/>
                  <a:pt x="805824" y="0"/>
                </a:cubicBezTo>
                <a:cubicBezTo>
                  <a:pt x="990904" y="-51402"/>
                  <a:pt x="1124354" y="5109"/>
                  <a:pt x="1303435" y="0"/>
                </a:cubicBezTo>
                <a:cubicBezTo>
                  <a:pt x="1482516" y="-5109"/>
                  <a:pt x="1719365" y="50073"/>
                  <a:pt x="1922556" y="0"/>
                </a:cubicBezTo>
                <a:cubicBezTo>
                  <a:pt x="2125747" y="-50073"/>
                  <a:pt x="2283626" y="29339"/>
                  <a:pt x="2460670" y="0"/>
                </a:cubicBezTo>
                <a:cubicBezTo>
                  <a:pt x="2637714" y="-29339"/>
                  <a:pt x="2766609" y="25162"/>
                  <a:pt x="2958281" y="0"/>
                </a:cubicBezTo>
                <a:cubicBezTo>
                  <a:pt x="3149953" y="-25162"/>
                  <a:pt x="3232468" y="35759"/>
                  <a:pt x="3496395" y="0"/>
                </a:cubicBezTo>
                <a:cubicBezTo>
                  <a:pt x="3760322" y="-35759"/>
                  <a:pt x="3935870" y="26373"/>
                  <a:pt x="4277529" y="0"/>
                </a:cubicBezTo>
                <a:lnTo>
                  <a:pt x="4277529" y="0"/>
                </a:lnTo>
                <a:cubicBezTo>
                  <a:pt x="4283445" y="197348"/>
                  <a:pt x="4253324" y="379222"/>
                  <a:pt x="4277529" y="579364"/>
                </a:cubicBezTo>
                <a:cubicBezTo>
                  <a:pt x="4301734" y="779506"/>
                  <a:pt x="4254740" y="861383"/>
                  <a:pt x="4277529" y="1136007"/>
                </a:cubicBezTo>
                <a:cubicBezTo>
                  <a:pt x="4278889" y="1235661"/>
                  <a:pt x="4185479" y="1329258"/>
                  <a:pt x="4050322" y="1363214"/>
                </a:cubicBezTo>
                <a:cubicBezTo>
                  <a:pt x="3906138" y="1427328"/>
                  <a:pt x="3595886" y="1319986"/>
                  <a:pt x="3471705" y="1363214"/>
                </a:cubicBezTo>
                <a:cubicBezTo>
                  <a:pt x="3347524" y="1406442"/>
                  <a:pt x="3163636" y="1351731"/>
                  <a:pt x="2893087" y="1363214"/>
                </a:cubicBezTo>
                <a:cubicBezTo>
                  <a:pt x="2622538" y="1374697"/>
                  <a:pt x="2551916" y="1313158"/>
                  <a:pt x="2314470" y="1363214"/>
                </a:cubicBezTo>
                <a:cubicBezTo>
                  <a:pt x="2077024" y="1413270"/>
                  <a:pt x="1940690" y="1303306"/>
                  <a:pt x="1695349" y="1363214"/>
                </a:cubicBezTo>
                <a:cubicBezTo>
                  <a:pt x="1450008" y="1423122"/>
                  <a:pt x="1379447" y="1303546"/>
                  <a:pt x="1157235" y="1363214"/>
                </a:cubicBezTo>
                <a:cubicBezTo>
                  <a:pt x="935023" y="1422882"/>
                  <a:pt x="722420" y="1289888"/>
                  <a:pt x="538114" y="1363214"/>
                </a:cubicBezTo>
                <a:cubicBezTo>
                  <a:pt x="353808" y="1436540"/>
                  <a:pt x="111060" y="1362919"/>
                  <a:pt x="0" y="1363214"/>
                </a:cubicBezTo>
                <a:lnTo>
                  <a:pt x="0" y="1363214"/>
                </a:lnTo>
                <a:cubicBezTo>
                  <a:pt x="-48023" y="1167373"/>
                  <a:pt x="59405" y="932171"/>
                  <a:pt x="0" y="795211"/>
                </a:cubicBezTo>
                <a:cubicBezTo>
                  <a:pt x="-59405" y="658251"/>
                  <a:pt x="63891" y="504268"/>
                  <a:pt x="0" y="227207"/>
                </a:cubicBezTo>
                <a:cubicBezTo>
                  <a:pt x="-4421" y="92724"/>
                  <a:pt x="107602" y="2400"/>
                  <a:pt x="227207" y="0"/>
                </a:cubicBezTo>
                <a:close/>
              </a:path>
              <a:path w="4277529" h="1363214" stroke="0" extrusionOk="0">
                <a:moveTo>
                  <a:pt x="227207" y="0"/>
                </a:moveTo>
                <a:cubicBezTo>
                  <a:pt x="388410" y="-45501"/>
                  <a:pt x="611715" y="74203"/>
                  <a:pt x="886831" y="0"/>
                </a:cubicBezTo>
                <a:cubicBezTo>
                  <a:pt x="1161947" y="-74203"/>
                  <a:pt x="1174158" y="3328"/>
                  <a:pt x="1343939" y="0"/>
                </a:cubicBezTo>
                <a:cubicBezTo>
                  <a:pt x="1513720" y="-3328"/>
                  <a:pt x="1769879" y="33029"/>
                  <a:pt x="2003563" y="0"/>
                </a:cubicBezTo>
                <a:cubicBezTo>
                  <a:pt x="2237247" y="-33029"/>
                  <a:pt x="2431882" y="60239"/>
                  <a:pt x="2663186" y="0"/>
                </a:cubicBezTo>
                <a:cubicBezTo>
                  <a:pt x="2894490" y="-60239"/>
                  <a:pt x="2958228" y="48484"/>
                  <a:pt x="3241804" y="0"/>
                </a:cubicBezTo>
                <a:cubicBezTo>
                  <a:pt x="3525380" y="-48484"/>
                  <a:pt x="3918503" y="73894"/>
                  <a:pt x="4277529" y="0"/>
                </a:cubicBezTo>
                <a:lnTo>
                  <a:pt x="4277529" y="0"/>
                </a:lnTo>
                <a:cubicBezTo>
                  <a:pt x="4329216" y="179097"/>
                  <a:pt x="4264530" y="403167"/>
                  <a:pt x="4277529" y="545283"/>
                </a:cubicBezTo>
                <a:cubicBezTo>
                  <a:pt x="4290528" y="687399"/>
                  <a:pt x="4236950" y="987904"/>
                  <a:pt x="4277529" y="1136007"/>
                </a:cubicBezTo>
                <a:cubicBezTo>
                  <a:pt x="4300805" y="1284132"/>
                  <a:pt x="4177029" y="1357327"/>
                  <a:pt x="4050322" y="1363214"/>
                </a:cubicBezTo>
                <a:cubicBezTo>
                  <a:pt x="3947485" y="1389652"/>
                  <a:pt x="3688379" y="1357664"/>
                  <a:pt x="3593214" y="1363214"/>
                </a:cubicBezTo>
                <a:cubicBezTo>
                  <a:pt x="3498049" y="1368764"/>
                  <a:pt x="3311379" y="1358194"/>
                  <a:pt x="3055100" y="1363214"/>
                </a:cubicBezTo>
                <a:cubicBezTo>
                  <a:pt x="2798821" y="1368234"/>
                  <a:pt x="2703165" y="1312319"/>
                  <a:pt x="2476483" y="1363214"/>
                </a:cubicBezTo>
                <a:cubicBezTo>
                  <a:pt x="2249801" y="1414109"/>
                  <a:pt x="2159878" y="1348171"/>
                  <a:pt x="1857362" y="1363214"/>
                </a:cubicBezTo>
                <a:cubicBezTo>
                  <a:pt x="1554846" y="1378257"/>
                  <a:pt x="1437157" y="1294880"/>
                  <a:pt x="1238241" y="1363214"/>
                </a:cubicBezTo>
                <a:cubicBezTo>
                  <a:pt x="1039325" y="1431548"/>
                  <a:pt x="917439" y="1315417"/>
                  <a:pt x="700127" y="1363214"/>
                </a:cubicBezTo>
                <a:cubicBezTo>
                  <a:pt x="482815" y="1411011"/>
                  <a:pt x="264388" y="1304360"/>
                  <a:pt x="0" y="1363214"/>
                </a:cubicBezTo>
                <a:lnTo>
                  <a:pt x="0" y="1363214"/>
                </a:lnTo>
                <a:cubicBezTo>
                  <a:pt x="-21232" y="1255470"/>
                  <a:pt x="24840" y="947427"/>
                  <a:pt x="0" y="829291"/>
                </a:cubicBezTo>
                <a:cubicBezTo>
                  <a:pt x="-24840" y="711155"/>
                  <a:pt x="36412" y="354683"/>
                  <a:pt x="0" y="227207"/>
                </a:cubicBezTo>
                <a:cubicBezTo>
                  <a:pt x="-36592" y="96310"/>
                  <a:pt x="97896" y="34388"/>
                  <a:pt x="227207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AUDUSD = AUD/USD = AUD</a:t>
            </a:r>
            <a:r>
              <a:rPr lang="ar-EG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÷ USD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                 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6E3ECF24-36A8-55BD-A265-9C07C6BFBEAA}"/>
              </a:ext>
            </a:extLst>
          </p:cNvPr>
          <p:cNvSpPr/>
          <p:nvPr/>
        </p:nvSpPr>
        <p:spPr>
          <a:xfrm>
            <a:off x="9664835" y="4170093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مثال قراءة </a:t>
            </a:r>
            <a:r>
              <a:rPr lang="ar-EG" sz="2400" dirty="0">
                <a:solidFill>
                  <a:srgbClr val="FF0000"/>
                </a:solidFill>
              </a:rPr>
              <a:t>العملة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308006"/>
              </p:ext>
            </p:extLst>
          </p:nvPr>
        </p:nvGraphicFramePr>
        <p:xfrm>
          <a:off x="-285519" y="151346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Businessman pointing up">
            <a:extLst>
              <a:ext uri="{FF2B5EF4-FFF2-40B4-BE49-F238E27FC236}">
                <a16:creationId xmlns:a16="http://schemas.microsoft.com/office/drawing/2014/main" id="{477AADE4-A0CD-33C3-F409-D2F8B4AF5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37" y="2135894"/>
            <a:ext cx="1603132" cy="418368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F30054-FF8D-28D4-6890-A55B16EDC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564838"/>
              </p:ext>
            </p:extLst>
          </p:nvPr>
        </p:nvGraphicFramePr>
        <p:xfrm>
          <a:off x="4736637" y="3032444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8EB2B6-D6E3-2F91-3488-C3F5727BA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6985"/>
              </p:ext>
            </p:extLst>
          </p:nvPr>
        </p:nvGraphicFramePr>
        <p:xfrm>
          <a:off x="915785" y="3025469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9357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عملة الأساس وعملة التسعير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5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94723"/>
              </p:ext>
            </p:extLst>
          </p:nvPr>
        </p:nvGraphicFramePr>
        <p:xfrm>
          <a:off x="-285519" y="151346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8EB2B6-D6E3-2F91-3488-C3F5727BA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52299"/>
              </p:ext>
            </p:extLst>
          </p:nvPr>
        </p:nvGraphicFramePr>
        <p:xfrm>
          <a:off x="782781" y="2912298"/>
          <a:ext cx="4064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EF887FB-73F8-3594-01C3-2DD3B4AC0754}"/>
              </a:ext>
            </a:extLst>
          </p:cNvPr>
          <p:cNvSpPr/>
          <p:nvPr/>
        </p:nvSpPr>
        <p:spPr>
          <a:xfrm>
            <a:off x="5274424" y="1675929"/>
            <a:ext cx="6292735" cy="2019077"/>
          </a:xfrm>
          <a:custGeom>
            <a:avLst/>
            <a:gdLst>
              <a:gd name="connsiteX0" fmla="*/ 336520 w 6292735"/>
              <a:gd name="connsiteY0" fmla="*/ 0 h 2019077"/>
              <a:gd name="connsiteX1" fmla="*/ 1051266 w 6292735"/>
              <a:gd name="connsiteY1" fmla="*/ 0 h 2019077"/>
              <a:gd name="connsiteX2" fmla="*/ 1468201 w 6292735"/>
              <a:gd name="connsiteY2" fmla="*/ 0 h 2019077"/>
              <a:gd name="connsiteX3" fmla="*/ 1944698 w 6292735"/>
              <a:gd name="connsiteY3" fmla="*/ 0 h 2019077"/>
              <a:gd name="connsiteX4" fmla="*/ 2540320 w 6292735"/>
              <a:gd name="connsiteY4" fmla="*/ 0 h 2019077"/>
              <a:gd name="connsiteX5" fmla="*/ 3076379 w 6292735"/>
              <a:gd name="connsiteY5" fmla="*/ 0 h 2019077"/>
              <a:gd name="connsiteX6" fmla="*/ 3791125 w 6292735"/>
              <a:gd name="connsiteY6" fmla="*/ 0 h 2019077"/>
              <a:gd name="connsiteX7" fmla="*/ 4386746 w 6292735"/>
              <a:gd name="connsiteY7" fmla="*/ 0 h 2019077"/>
              <a:gd name="connsiteX8" fmla="*/ 4922806 w 6292735"/>
              <a:gd name="connsiteY8" fmla="*/ 0 h 2019077"/>
              <a:gd name="connsiteX9" fmla="*/ 5637551 w 6292735"/>
              <a:gd name="connsiteY9" fmla="*/ 0 h 2019077"/>
              <a:gd name="connsiteX10" fmla="*/ 6292735 w 6292735"/>
              <a:gd name="connsiteY10" fmla="*/ 0 h 2019077"/>
              <a:gd name="connsiteX11" fmla="*/ 6292735 w 6292735"/>
              <a:gd name="connsiteY11" fmla="*/ 0 h 2019077"/>
              <a:gd name="connsiteX12" fmla="*/ 6292735 w 6292735"/>
              <a:gd name="connsiteY12" fmla="*/ 594503 h 2019077"/>
              <a:gd name="connsiteX13" fmla="*/ 6292735 w 6292735"/>
              <a:gd name="connsiteY13" fmla="*/ 1155356 h 2019077"/>
              <a:gd name="connsiteX14" fmla="*/ 6292735 w 6292735"/>
              <a:gd name="connsiteY14" fmla="*/ 1682557 h 2019077"/>
              <a:gd name="connsiteX15" fmla="*/ 5956215 w 6292735"/>
              <a:gd name="connsiteY15" fmla="*/ 2019077 h 2019077"/>
              <a:gd name="connsiteX16" fmla="*/ 5241469 w 6292735"/>
              <a:gd name="connsiteY16" fmla="*/ 2019077 h 2019077"/>
              <a:gd name="connsiteX17" fmla="*/ 4586286 w 6292735"/>
              <a:gd name="connsiteY17" fmla="*/ 2019077 h 2019077"/>
              <a:gd name="connsiteX18" fmla="*/ 4050226 w 6292735"/>
              <a:gd name="connsiteY18" fmla="*/ 2019077 h 2019077"/>
              <a:gd name="connsiteX19" fmla="*/ 3633291 w 6292735"/>
              <a:gd name="connsiteY19" fmla="*/ 2019077 h 2019077"/>
              <a:gd name="connsiteX20" fmla="*/ 3216356 w 6292735"/>
              <a:gd name="connsiteY20" fmla="*/ 2019077 h 2019077"/>
              <a:gd name="connsiteX21" fmla="*/ 2620735 w 6292735"/>
              <a:gd name="connsiteY21" fmla="*/ 2019077 h 2019077"/>
              <a:gd name="connsiteX22" fmla="*/ 2144237 w 6292735"/>
              <a:gd name="connsiteY22" fmla="*/ 2019077 h 2019077"/>
              <a:gd name="connsiteX23" fmla="*/ 1489054 w 6292735"/>
              <a:gd name="connsiteY23" fmla="*/ 2019077 h 2019077"/>
              <a:gd name="connsiteX24" fmla="*/ 774308 w 6292735"/>
              <a:gd name="connsiteY24" fmla="*/ 2019077 h 2019077"/>
              <a:gd name="connsiteX25" fmla="*/ 0 w 6292735"/>
              <a:gd name="connsiteY25" fmla="*/ 2019077 h 2019077"/>
              <a:gd name="connsiteX26" fmla="*/ 0 w 6292735"/>
              <a:gd name="connsiteY26" fmla="*/ 2019077 h 2019077"/>
              <a:gd name="connsiteX27" fmla="*/ 0 w 6292735"/>
              <a:gd name="connsiteY27" fmla="*/ 1475050 h 2019077"/>
              <a:gd name="connsiteX28" fmla="*/ 0 w 6292735"/>
              <a:gd name="connsiteY28" fmla="*/ 897372 h 2019077"/>
              <a:gd name="connsiteX29" fmla="*/ 0 w 6292735"/>
              <a:gd name="connsiteY29" fmla="*/ 336520 h 2019077"/>
              <a:gd name="connsiteX30" fmla="*/ 336520 w 6292735"/>
              <a:gd name="connsiteY30" fmla="*/ 0 h 201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92735" h="2019077" fill="none" extrusionOk="0">
                <a:moveTo>
                  <a:pt x="336520" y="0"/>
                </a:moveTo>
                <a:cubicBezTo>
                  <a:pt x="552967" y="-10891"/>
                  <a:pt x="756420" y="32821"/>
                  <a:pt x="1051266" y="0"/>
                </a:cubicBezTo>
                <a:cubicBezTo>
                  <a:pt x="1346112" y="-32821"/>
                  <a:pt x="1262756" y="14952"/>
                  <a:pt x="1468201" y="0"/>
                </a:cubicBezTo>
                <a:cubicBezTo>
                  <a:pt x="1673647" y="-14952"/>
                  <a:pt x="1732156" y="53831"/>
                  <a:pt x="1944698" y="0"/>
                </a:cubicBezTo>
                <a:cubicBezTo>
                  <a:pt x="2157240" y="-53831"/>
                  <a:pt x="2297012" y="30423"/>
                  <a:pt x="2540320" y="0"/>
                </a:cubicBezTo>
                <a:cubicBezTo>
                  <a:pt x="2783628" y="-30423"/>
                  <a:pt x="2867769" y="19181"/>
                  <a:pt x="3076379" y="0"/>
                </a:cubicBezTo>
                <a:cubicBezTo>
                  <a:pt x="3284989" y="-19181"/>
                  <a:pt x="3548861" y="369"/>
                  <a:pt x="3791125" y="0"/>
                </a:cubicBezTo>
                <a:cubicBezTo>
                  <a:pt x="4033389" y="-369"/>
                  <a:pt x="4137132" y="69288"/>
                  <a:pt x="4386746" y="0"/>
                </a:cubicBezTo>
                <a:cubicBezTo>
                  <a:pt x="4636360" y="-69288"/>
                  <a:pt x="4719155" y="11971"/>
                  <a:pt x="4922806" y="0"/>
                </a:cubicBezTo>
                <a:cubicBezTo>
                  <a:pt x="5126457" y="-11971"/>
                  <a:pt x="5406351" y="32008"/>
                  <a:pt x="5637551" y="0"/>
                </a:cubicBezTo>
                <a:cubicBezTo>
                  <a:pt x="5868751" y="-32008"/>
                  <a:pt x="5985837" y="35425"/>
                  <a:pt x="6292735" y="0"/>
                </a:cubicBezTo>
                <a:lnTo>
                  <a:pt x="6292735" y="0"/>
                </a:lnTo>
                <a:cubicBezTo>
                  <a:pt x="6339890" y="261533"/>
                  <a:pt x="6272123" y="421306"/>
                  <a:pt x="6292735" y="594503"/>
                </a:cubicBezTo>
                <a:cubicBezTo>
                  <a:pt x="6313347" y="767700"/>
                  <a:pt x="6240147" y="966365"/>
                  <a:pt x="6292735" y="1155356"/>
                </a:cubicBezTo>
                <a:cubicBezTo>
                  <a:pt x="6345323" y="1344347"/>
                  <a:pt x="6238748" y="1479611"/>
                  <a:pt x="6292735" y="1682557"/>
                </a:cubicBezTo>
                <a:cubicBezTo>
                  <a:pt x="6272784" y="1881742"/>
                  <a:pt x="6115537" y="2044691"/>
                  <a:pt x="5956215" y="2019077"/>
                </a:cubicBezTo>
                <a:cubicBezTo>
                  <a:pt x="5808566" y="2094932"/>
                  <a:pt x="5562647" y="1967019"/>
                  <a:pt x="5241469" y="2019077"/>
                </a:cubicBezTo>
                <a:cubicBezTo>
                  <a:pt x="4920291" y="2071135"/>
                  <a:pt x="4798831" y="1983848"/>
                  <a:pt x="4586286" y="2019077"/>
                </a:cubicBezTo>
                <a:cubicBezTo>
                  <a:pt x="4373741" y="2054306"/>
                  <a:pt x="4204558" y="1963064"/>
                  <a:pt x="4050226" y="2019077"/>
                </a:cubicBezTo>
                <a:cubicBezTo>
                  <a:pt x="3895894" y="2075090"/>
                  <a:pt x="3745278" y="1990821"/>
                  <a:pt x="3633291" y="2019077"/>
                </a:cubicBezTo>
                <a:cubicBezTo>
                  <a:pt x="3521305" y="2047333"/>
                  <a:pt x="3359464" y="1991852"/>
                  <a:pt x="3216356" y="2019077"/>
                </a:cubicBezTo>
                <a:cubicBezTo>
                  <a:pt x="3073249" y="2046302"/>
                  <a:pt x="2758021" y="1993703"/>
                  <a:pt x="2620735" y="2019077"/>
                </a:cubicBezTo>
                <a:cubicBezTo>
                  <a:pt x="2483449" y="2044451"/>
                  <a:pt x="2338524" y="1988395"/>
                  <a:pt x="2144237" y="2019077"/>
                </a:cubicBezTo>
                <a:cubicBezTo>
                  <a:pt x="1949950" y="2049759"/>
                  <a:pt x="1754951" y="1969722"/>
                  <a:pt x="1489054" y="2019077"/>
                </a:cubicBezTo>
                <a:cubicBezTo>
                  <a:pt x="1223157" y="2068432"/>
                  <a:pt x="1118315" y="1986463"/>
                  <a:pt x="774308" y="2019077"/>
                </a:cubicBezTo>
                <a:cubicBezTo>
                  <a:pt x="430301" y="2051691"/>
                  <a:pt x="260362" y="1988500"/>
                  <a:pt x="0" y="2019077"/>
                </a:cubicBezTo>
                <a:lnTo>
                  <a:pt x="0" y="2019077"/>
                </a:lnTo>
                <a:cubicBezTo>
                  <a:pt x="-36659" y="1894958"/>
                  <a:pt x="48037" y="1651799"/>
                  <a:pt x="0" y="1475050"/>
                </a:cubicBezTo>
                <a:cubicBezTo>
                  <a:pt x="-48037" y="1298301"/>
                  <a:pt x="24640" y="1084653"/>
                  <a:pt x="0" y="897372"/>
                </a:cubicBezTo>
                <a:cubicBezTo>
                  <a:pt x="-24640" y="710091"/>
                  <a:pt x="42633" y="452721"/>
                  <a:pt x="0" y="336520"/>
                </a:cubicBezTo>
                <a:cubicBezTo>
                  <a:pt x="-61" y="155897"/>
                  <a:pt x="117397" y="19584"/>
                  <a:pt x="336520" y="0"/>
                </a:cubicBezTo>
                <a:close/>
              </a:path>
              <a:path w="6292735" h="2019077" stroke="0" extrusionOk="0">
                <a:moveTo>
                  <a:pt x="336520" y="0"/>
                </a:moveTo>
                <a:cubicBezTo>
                  <a:pt x="487928" y="-11521"/>
                  <a:pt x="819328" y="11071"/>
                  <a:pt x="1051266" y="0"/>
                </a:cubicBezTo>
                <a:cubicBezTo>
                  <a:pt x="1283204" y="-11071"/>
                  <a:pt x="1330392" y="40319"/>
                  <a:pt x="1468201" y="0"/>
                </a:cubicBezTo>
                <a:cubicBezTo>
                  <a:pt x="1606010" y="-40319"/>
                  <a:pt x="1882641" y="70477"/>
                  <a:pt x="2182947" y="0"/>
                </a:cubicBezTo>
                <a:cubicBezTo>
                  <a:pt x="2483253" y="-70477"/>
                  <a:pt x="2691188" y="42582"/>
                  <a:pt x="2897692" y="0"/>
                </a:cubicBezTo>
                <a:cubicBezTo>
                  <a:pt x="3104196" y="-42582"/>
                  <a:pt x="3289641" y="70643"/>
                  <a:pt x="3493314" y="0"/>
                </a:cubicBezTo>
                <a:cubicBezTo>
                  <a:pt x="3696987" y="-70643"/>
                  <a:pt x="3975308" y="77747"/>
                  <a:pt x="4148498" y="0"/>
                </a:cubicBezTo>
                <a:cubicBezTo>
                  <a:pt x="4321688" y="-77747"/>
                  <a:pt x="4434990" y="15"/>
                  <a:pt x="4624995" y="0"/>
                </a:cubicBezTo>
                <a:cubicBezTo>
                  <a:pt x="4815000" y="-15"/>
                  <a:pt x="5119691" y="49108"/>
                  <a:pt x="5339741" y="0"/>
                </a:cubicBezTo>
                <a:cubicBezTo>
                  <a:pt x="5559791" y="-49108"/>
                  <a:pt x="6015909" y="50792"/>
                  <a:pt x="6292735" y="0"/>
                </a:cubicBezTo>
                <a:lnTo>
                  <a:pt x="6292735" y="0"/>
                </a:lnTo>
                <a:cubicBezTo>
                  <a:pt x="6324419" y="110519"/>
                  <a:pt x="6237792" y="378147"/>
                  <a:pt x="6292735" y="527201"/>
                </a:cubicBezTo>
                <a:cubicBezTo>
                  <a:pt x="6347678" y="676255"/>
                  <a:pt x="6232452" y="890490"/>
                  <a:pt x="6292735" y="1088054"/>
                </a:cubicBezTo>
                <a:cubicBezTo>
                  <a:pt x="6353018" y="1285618"/>
                  <a:pt x="6271193" y="1386891"/>
                  <a:pt x="6292735" y="1682557"/>
                </a:cubicBezTo>
                <a:cubicBezTo>
                  <a:pt x="6259164" y="1844673"/>
                  <a:pt x="6142407" y="1981127"/>
                  <a:pt x="5956215" y="2019077"/>
                </a:cubicBezTo>
                <a:cubicBezTo>
                  <a:pt x="5716848" y="2045946"/>
                  <a:pt x="5492150" y="1976512"/>
                  <a:pt x="5360594" y="2019077"/>
                </a:cubicBezTo>
                <a:cubicBezTo>
                  <a:pt x="5229038" y="2061642"/>
                  <a:pt x="4946651" y="1956005"/>
                  <a:pt x="4824534" y="2019077"/>
                </a:cubicBezTo>
                <a:cubicBezTo>
                  <a:pt x="4702417" y="2082149"/>
                  <a:pt x="4366614" y="1992262"/>
                  <a:pt x="4109788" y="2019077"/>
                </a:cubicBezTo>
                <a:cubicBezTo>
                  <a:pt x="3852962" y="2045892"/>
                  <a:pt x="3897305" y="1998568"/>
                  <a:pt x="3692853" y="2019077"/>
                </a:cubicBezTo>
                <a:cubicBezTo>
                  <a:pt x="3488401" y="2039586"/>
                  <a:pt x="3272310" y="1955445"/>
                  <a:pt x="3037670" y="2019077"/>
                </a:cubicBezTo>
                <a:cubicBezTo>
                  <a:pt x="2803030" y="2082709"/>
                  <a:pt x="2758120" y="1988050"/>
                  <a:pt x="2561172" y="2019077"/>
                </a:cubicBezTo>
                <a:cubicBezTo>
                  <a:pt x="2364224" y="2050104"/>
                  <a:pt x="2249306" y="1985923"/>
                  <a:pt x="2144237" y="2019077"/>
                </a:cubicBezTo>
                <a:cubicBezTo>
                  <a:pt x="2039168" y="2052231"/>
                  <a:pt x="1756457" y="1982506"/>
                  <a:pt x="1548616" y="2019077"/>
                </a:cubicBezTo>
                <a:cubicBezTo>
                  <a:pt x="1340775" y="2055648"/>
                  <a:pt x="1172586" y="1964168"/>
                  <a:pt x="952994" y="2019077"/>
                </a:cubicBezTo>
                <a:cubicBezTo>
                  <a:pt x="733402" y="2073986"/>
                  <a:pt x="447512" y="2012607"/>
                  <a:pt x="0" y="2019077"/>
                </a:cubicBezTo>
                <a:lnTo>
                  <a:pt x="0" y="2019077"/>
                </a:lnTo>
                <a:cubicBezTo>
                  <a:pt x="-68861" y="1773463"/>
                  <a:pt x="15566" y="1570763"/>
                  <a:pt x="0" y="1441399"/>
                </a:cubicBezTo>
                <a:cubicBezTo>
                  <a:pt x="-15566" y="1312035"/>
                  <a:pt x="47686" y="1070156"/>
                  <a:pt x="0" y="914198"/>
                </a:cubicBezTo>
                <a:cubicBezTo>
                  <a:pt x="-47686" y="758240"/>
                  <a:pt x="32593" y="544720"/>
                  <a:pt x="0" y="336520"/>
                </a:cubicBezTo>
                <a:cubicBezTo>
                  <a:pt x="10411" y="140764"/>
                  <a:pt x="135197" y="-780"/>
                  <a:pt x="336520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مثال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EUR/USD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حاصل </a:t>
            </a:r>
            <a:r>
              <a:rPr lang="ar-EG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قسمة اليورو </a:t>
            </a: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 </a:t>
            </a:r>
            <a:r>
              <a:rPr lang="ar-EG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الدولار</a:t>
            </a:r>
            <a:endParaRPr lang="en-US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العملة الأولى ( اليورو ) اسمها </a:t>
            </a:r>
            <a:r>
              <a:rPr lang="ar-EG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عملة الأساس </a:t>
            </a: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والعملة الثانية ( الدولار ) تسمى </a:t>
            </a:r>
            <a:r>
              <a:rPr lang="ar-EG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عملة التسعير</a:t>
            </a:r>
            <a:endParaRPr lang="en-US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735EBC32-0674-0343-CA6D-2F85FDB74446}"/>
              </a:ext>
            </a:extLst>
          </p:cNvPr>
          <p:cNvSpPr/>
          <p:nvPr/>
        </p:nvSpPr>
        <p:spPr>
          <a:xfrm>
            <a:off x="11345392" y="1427735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216131" y="325094"/>
            <a:ext cx="4341551" cy="537375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ln/>
                <a:solidFill>
                  <a:srgbClr val="FF0000"/>
                </a:solidFill>
              </a:rPr>
              <a:t>مؤشر الدولار اندكس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4338121" y="97392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BA1DD9-49E4-AA1A-29C3-9ECE509A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969521"/>
          </a:xfrm>
        </p:spPr>
        <p:txBody>
          <a:bodyPr vert="horz" lIns="91440" tIns="45720" rIns="91440" bIns="45720" rtlCol="0" anchor="b"/>
          <a:lstStyle/>
          <a:p>
            <a:r>
              <a:rPr lang="ar-EG" sz="8000" dirty="0">
                <a:solidFill>
                  <a:schemeClr val="tx1"/>
                </a:solidFill>
              </a:rPr>
              <a:t>6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26CF156-631F-0189-DBA5-0197CCD2B7A0}"/>
              </a:ext>
            </a:extLst>
          </p:cNvPr>
          <p:cNvSpPr/>
          <p:nvPr/>
        </p:nvSpPr>
        <p:spPr>
          <a:xfrm>
            <a:off x="4860636" y="377984"/>
            <a:ext cx="5760719" cy="2264303"/>
          </a:xfrm>
          <a:custGeom>
            <a:avLst/>
            <a:gdLst>
              <a:gd name="connsiteX0" fmla="*/ 377391 w 5760719"/>
              <a:gd name="connsiteY0" fmla="*/ 0 h 2264303"/>
              <a:gd name="connsiteX1" fmla="*/ 1083205 w 5760719"/>
              <a:gd name="connsiteY1" fmla="*/ 0 h 2264303"/>
              <a:gd name="connsiteX2" fmla="*/ 1519853 w 5760719"/>
              <a:gd name="connsiteY2" fmla="*/ 0 h 2264303"/>
              <a:gd name="connsiteX3" fmla="*/ 2010334 w 5760719"/>
              <a:gd name="connsiteY3" fmla="*/ 0 h 2264303"/>
              <a:gd name="connsiteX4" fmla="*/ 2608481 w 5760719"/>
              <a:gd name="connsiteY4" fmla="*/ 0 h 2264303"/>
              <a:gd name="connsiteX5" fmla="*/ 3152796 w 5760719"/>
              <a:gd name="connsiteY5" fmla="*/ 0 h 2264303"/>
              <a:gd name="connsiteX6" fmla="*/ 3858610 w 5760719"/>
              <a:gd name="connsiteY6" fmla="*/ 0 h 2264303"/>
              <a:gd name="connsiteX7" fmla="*/ 4456757 w 5760719"/>
              <a:gd name="connsiteY7" fmla="*/ 0 h 2264303"/>
              <a:gd name="connsiteX8" fmla="*/ 5001072 w 5760719"/>
              <a:gd name="connsiteY8" fmla="*/ 0 h 2264303"/>
              <a:gd name="connsiteX9" fmla="*/ 5760719 w 5760719"/>
              <a:gd name="connsiteY9" fmla="*/ 0 h 2264303"/>
              <a:gd name="connsiteX10" fmla="*/ 5760719 w 5760719"/>
              <a:gd name="connsiteY10" fmla="*/ 0 h 2264303"/>
              <a:gd name="connsiteX11" fmla="*/ 5760719 w 5760719"/>
              <a:gd name="connsiteY11" fmla="*/ 509466 h 2264303"/>
              <a:gd name="connsiteX12" fmla="*/ 5760719 w 5760719"/>
              <a:gd name="connsiteY12" fmla="*/ 981194 h 2264303"/>
              <a:gd name="connsiteX13" fmla="*/ 5760719 w 5760719"/>
              <a:gd name="connsiteY13" fmla="*/ 1452922 h 2264303"/>
              <a:gd name="connsiteX14" fmla="*/ 5760719 w 5760719"/>
              <a:gd name="connsiteY14" fmla="*/ 1886912 h 2264303"/>
              <a:gd name="connsiteX15" fmla="*/ 5383328 w 5760719"/>
              <a:gd name="connsiteY15" fmla="*/ 2264303 h 2264303"/>
              <a:gd name="connsiteX16" fmla="*/ 4677514 w 5760719"/>
              <a:gd name="connsiteY16" fmla="*/ 2264303 h 2264303"/>
              <a:gd name="connsiteX17" fmla="*/ 4025533 w 5760719"/>
              <a:gd name="connsiteY17" fmla="*/ 2264303 h 2264303"/>
              <a:gd name="connsiteX18" fmla="*/ 3481219 w 5760719"/>
              <a:gd name="connsiteY18" fmla="*/ 2264303 h 2264303"/>
              <a:gd name="connsiteX19" fmla="*/ 3044571 w 5760719"/>
              <a:gd name="connsiteY19" fmla="*/ 2264303 h 2264303"/>
              <a:gd name="connsiteX20" fmla="*/ 2607923 w 5760719"/>
              <a:gd name="connsiteY20" fmla="*/ 2264303 h 2264303"/>
              <a:gd name="connsiteX21" fmla="*/ 2009776 w 5760719"/>
              <a:gd name="connsiteY21" fmla="*/ 2264303 h 2264303"/>
              <a:gd name="connsiteX22" fmla="*/ 1519295 w 5760719"/>
              <a:gd name="connsiteY22" fmla="*/ 2264303 h 2264303"/>
              <a:gd name="connsiteX23" fmla="*/ 867314 w 5760719"/>
              <a:gd name="connsiteY23" fmla="*/ 2264303 h 2264303"/>
              <a:gd name="connsiteX24" fmla="*/ 0 w 5760719"/>
              <a:gd name="connsiteY24" fmla="*/ 2264303 h 2264303"/>
              <a:gd name="connsiteX25" fmla="*/ 0 w 5760719"/>
              <a:gd name="connsiteY25" fmla="*/ 2264303 h 2264303"/>
              <a:gd name="connsiteX26" fmla="*/ 0 w 5760719"/>
              <a:gd name="connsiteY26" fmla="*/ 1773706 h 2264303"/>
              <a:gd name="connsiteX27" fmla="*/ 0 w 5760719"/>
              <a:gd name="connsiteY27" fmla="*/ 1320847 h 2264303"/>
              <a:gd name="connsiteX28" fmla="*/ 0 w 5760719"/>
              <a:gd name="connsiteY28" fmla="*/ 830250 h 2264303"/>
              <a:gd name="connsiteX29" fmla="*/ 0 w 5760719"/>
              <a:gd name="connsiteY29" fmla="*/ 377391 h 2264303"/>
              <a:gd name="connsiteX30" fmla="*/ 377391 w 5760719"/>
              <a:gd name="connsiteY30" fmla="*/ 0 h 226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60719" h="2264303" fill="none" extrusionOk="0">
                <a:moveTo>
                  <a:pt x="377391" y="0"/>
                </a:moveTo>
                <a:cubicBezTo>
                  <a:pt x="636696" y="-54924"/>
                  <a:pt x="897634" y="70918"/>
                  <a:pt x="1083205" y="0"/>
                </a:cubicBezTo>
                <a:cubicBezTo>
                  <a:pt x="1268776" y="-70918"/>
                  <a:pt x="1379618" y="8214"/>
                  <a:pt x="1519853" y="0"/>
                </a:cubicBezTo>
                <a:cubicBezTo>
                  <a:pt x="1660088" y="-8214"/>
                  <a:pt x="1865303" y="18210"/>
                  <a:pt x="2010334" y="0"/>
                </a:cubicBezTo>
                <a:cubicBezTo>
                  <a:pt x="2155365" y="-18210"/>
                  <a:pt x="2320435" y="18189"/>
                  <a:pt x="2608481" y="0"/>
                </a:cubicBezTo>
                <a:cubicBezTo>
                  <a:pt x="2896527" y="-18189"/>
                  <a:pt x="2948384" y="21052"/>
                  <a:pt x="3152796" y="0"/>
                </a:cubicBezTo>
                <a:cubicBezTo>
                  <a:pt x="3357208" y="-21052"/>
                  <a:pt x="3583916" y="42734"/>
                  <a:pt x="3858610" y="0"/>
                </a:cubicBezTo>
                <a:cubicBezTo>
                  <a:pt x="4133304" y="-42734"/>
                  <a:pt x="4337092" y="54214"/>
                  <a:pt x="4456757" y="0"/>
                </a:cubicBezTo>
                <a:cubicBezTo>
                  <a:pt x="4576422" y="-54214"/>
                  <a:pt x="4885293" y="42563"/>
                  <a:pt x="5001072" y="0"/>
                </a:cubicBezTo>
                <a:cubicBezTo>
                  <a:pt x="5116851" y="-42563"/>
                  <a:pt x="5603829" y="32045"/>
                  <a:pt x="5760719" y="0"/>
                </a:cubicBezTo>
                <a:lnTo>
                  <a:pt x="5760719" y="0"/>
                </a:lnTo>
                <a:cubicBezTo>
                  <a:pt x="5761013" y="224968"/>
                  <a:pt x="5728981" y="356906"/>
                  <a:pt x="5760719" y="509466"/>
                </a:cubicBezTo>
                <a:cubicBezTo>
                  <a:pt x="5792457" y="662026"/>
                  <a:pt x="5751141" y="752158"/>
                  <a:pt x="5760719" y="981194"/>
                </a:cubicBezTo>
                <a:cubicBezTo>
                  <a:pt x="5770297" y="1210230"/>
                  <a:pt x="5741093" y="1227912"/>
                  <a:pt x="5760719" y="1452922"/>
                </a:cubicBezTo>
                <a:cubicBezTo>
                  <a:pt x="5780345" y="1677932"/>
                  <a:pt x="5711806" y="1716267"/>
                  <a:pt x="5760719" y="1886912"/>
                </a:cubicBezTo>
                <a:cubicBezTo>
                  <a:pt x="5750796" y="2101969"/>
                  <a:pt x="5584233" y="2271564"/>
                  <a:pt x="5383328" y="2264303"/>
                </a:cubicBezTo>
                <a:cubicBezTo>
                  <a:pt x="5182945" y="2325129"/>
                  <a:pt x="4882412" y="2263422"/>
                  <a:pt x="4677514" y="2264303"/>
                </a:cubicBezTo>
                <a:cubicBezTo>
                  <a:pt x="4472616" y="2265184"/>
                  <a:pt x="4213734" y="2204863"/>
                  <a:pt x="4025533" y="2264303"/>
                </a:cubicBezTo>
                <a:cubicBezTo>
                  <a:pt x="3837332" y="2323743"/>
                  <a:pt x="3715379" y="2254179"/>
                  <a:pt x="3481219" y="2264303"/>
                </a:cubicBezTo>
                <a:cubicBezTo>
                  <a:pt x="3247059" y="2274427"/>
                  <a:pt x="3230511" y="2259164"/>
                  <a:pt x="3044571" y="2264303"/>
                </a:cubicBezTo>
                <a:cubicBezTo>
                  <a:pt x="2858631" y="2269442"/>
                  <a:pt x="2789083" y="2252237"/>
                  <a:pt x="2607923" y="2264303"/>
                </a:cubicBezTo>
                <a:cubicBezTo>
                  <a:pt x="2426763" y="2276369"/>
                  <a:pt x="2161401" y="2253060"/>
                  <a:pt x="2009776" y="2264303"/>
                </a:cubicBezTo>
                <a:cubicBezTo>
                  <a:pt x="1858151" y="2275546"/>
                  <a:pt x="1664755" y="2250779"/>
                  <a:pt x="1519295" y="2264303"/>
                </a:cubicBezTo>
                <a:cubicBezTo>
                  <a:pt x="1373835" y="2277827"/>
                  <a:pt x="1098626" y="2240706"/>
                  <a:pt x="867314" y="2264303"/>
                </a:cubicBezTo>
                <a:cubicBezTo>
                  <a:pt x="636002" y="2287900"/>
                  <a:pt x="289540" y="2254444"/>
                  <a:pt x="0" y="2264303"/>
                </a:cubicBezTo>
                <a:lnTo>
                  <a:pt x="0" y="2264303"/>
                </a:lnTo>
                <a:cubicBezTo>
                  <a:pt x="-48563" y="2162531"/>
                  <a:pt x="56187" y="1979475"/>
                  <a:pt x="0" y="1773706"/>
                </a:cubicBezTo>
                <a:cubicBezTo>
                  <a:pt x="-56187" y="1567937"/>
                  <a:pt x="28586" y="1457240"/>
                  <a:pt x="0" y="1320847"/>
                </a:cubicBezTo>
                <a:cubicBezTo>
                  <a:pt x="-28586" y="1184454"/>
                  <a:pt x="5212" y="937687"/>
                  <a:pt x="0" y="830250"/>
                </a:cubicBezTo>
                <a:cubicBezTo>
                  <a:pt x="-5212" y="722813"/>
                  <a:pt x="16161" y="570810"/>
                  <a:pt x="0" y="377391"/>
                </a:cubicBezTo>
                <a:cubicBezTo>
                  <a:pt x="-334" y="197479"/>
                  <a:pt x="157054" y="7011"/>
                  <a:pt x="377391" y="0"/>
                </a:cubicBezTo>
                <a:close/>
              </a:path>
              <a:path w="5760719" h="2264303" stroke="0" extrusionOk="0">
                <a:moveTo>
                  <a:pt x="377391" y="0"/>
                </a:moveTo>
                <a:cubicBezTo>
                  <a:pt x="642653" y="-19151"/>
                  <a:pt x="843217" y="49214"/>
                  <a:pt x="1083205" y="0"/>
                </a:cubicBezTo>
                <a:cubicBezTo>
                  <a:pt x="1323193" y="-49214"/>
                  <a:pt x="1320208" y="6380"/>
                  <a:pt x="1519853" y="0"/>
                </a:cubicBezTo>
                <a:cubicBezTo>
                  <a:pt x="1719498" y="-6380"/>
                  <a:pt x="2071628" y="66637"/>
                  <a:pt x="2225667" y="0"/>
                </a:cubicBezTo>
                <a:cubicBezTo>
                  <a:pt x="2379706" y="-66637"/>
                  <a:pt x="2578677" y="39730"/>
                  <a:pt x="2931481" y="0"/>
                </a:cubicBezTo>
                <a:cubicBezTo>
                  <a:pt x="3284285" y="-39730"/>
                  <a:pt x="3323531" y="187"/>
                  <a:pt x="3529629" y="0"/>
                </a:cubicBezTo>
                <a:cubicBezTo>
                  <a:pt x="3735727" y="-187"/>
                  <a:pt x="3871512" y="77581"/>
                  <a:pt x="4181609" y="0"/>
                </a:cubicBezTo>
                <a:cubicBezTo>
                  <a:pt x="4491706" y="-77581"/>
                  <a:pt x="4509037" y="55937"/>
                  <a:pt x="4672090" y="0"/>
                </a:cubicBezTo>
                <a:cubicBezTo>
                  <a:pt x="4835143" y="-55937"/>
                  <a:pt x="5390952" y="25386"/>
                  <a:pt x="5760719" y="0"/>
                </a:cubicBezTo>
                <a:lnTo>
                  <a:pt x="5760719" y="0"/>
                </a:lnTo>
                <a:cubicBezTo>
                  <a:pt x="5808036" y="128429"/>
                  <a:pt x="5739654" y="252998"/>
                  <a:pt x="5760719" y="452859"/>
                </a:cubicBezTo>
                <a:cubicBezTo>
                  <a:pt x="5781784" y="652720"/>
                  <a:pt x="5737950" y="713391"/>
                  <a:pt x="5760719" y="867980"/>
                </a:cubicBezTo>
                <a:cubicBezTo>
                  <a:pt x="5783488" y="1022569"/>
                  <a:pt x="5745916" y="1148938"/>
                  <a:pt x="5760719" y="1339708"/>
                </a:cubicBezTo>
                <a:cubicBezTo>
                  <a:pt x="5775522" y="1530478"/>
                  <a:pt x="5721432" y="1715055"/>
                  <a:pt x="5760719" y="1886912"/>
                </a:cubicBezTo>
                <a:cubicBezTo>
                  <a:pt x="5746908" y="2085573"/>
                  <a:pt x="5591794" y="2259923"/>
                  <a:pt x="5383328" y="2264303"/>
                </a:cubicBezTo>
                <a:cubicBezTo>
                  <a:pt x="5116828" y="2331753"/>
                  <a:pt x="4916358" y="2235066"/>
                  <a:pt x="4785180" y="2264303"/>
                </a:cubicBezTo>
                <a:cubicBezTo>
                  <a:pt x="4654002" y="2293540"/>
                  <a:pt x="4500590" y="2226994"/>
                  <a:pt x="4240866" y="2264303"/>
                </a:cubicBezTo>
                <a:cubicBezTo>
                  <a:pt x="3981142" y="2301612"/>
                  <a:pt x="3745087" y="2225585"/>
                  <a:pt x="3535052" y="2264303"/>
                </a:cubicBezTo>
                <a:cubicBezTo>
                  <a:pt x="3325017" y="2303021"/>
                  <a:pt x="3224197" y="2240742"/>
                  <a:pt x="3098404" y="2264303"/>
                </a:cubicBezTo>
                <a:cubicBezTo>
                  <a:pt x="2972611" y="2287864"/>
                  <a:pt x="2631971" y="2210113"/>
                  <a:pt x="2446424" y="2264303"/>
                </a:cubicBezTo>
                <a:cubicBezTo>
                  <a:pt x="2260877" y="2318493"/>
                  <a:pt x="2104010" y="2241108"/>
                  <a:pt x="1955943" y="2264303"/>
                </a:cubicBezTo>
                <a:cubicBezTo>
                  <a:pt x="1807876" y="2287498"/>
                  <a:pt x="1734640" y="2232457"/>
                  <a:pt x="1519295" y="2264303"/>
                </a:cubicBezTo>
                <a:cubicBezTo>
                  <a:pt x="1303950" y="2296149"/>
                  <a:pt x="1108150" y="2262060"/>
                  <a:pt x="921147" y="2264303"/>
                </a:cubicBezTo>
                <a:cubicBezTo>
                  <a:pt x="734144" y="2266546"/>
                  <a:pt x="331163" y="2176035"/>
                  <a:pt x="0" y="2264303"/>
                </a:cubicBezTo>
                <a:lnTo>
                  <a:pt x="0" y="2264303"/>
                </a:lnTo>
                <a:cubicBezTo>
                  <a:pt x="-51143" y="2015665"/>
                  <a:pt x="5331" y="1938538"/>
                  <a:pt x="0" y="1754837"/>
                </a:cubicBezTo>
                <a:cubicBezTo>
                  <a:pt x="-5331" y="1571136"/>
                  <a:pt x="51715" y="1434915"/>
                  <a:pt x="0" y="1301978"/>
                </a:cubicBezTo>
                <a:cubicBezTo>
                  <a:pt x="-51715" y="1169041"/>
                  <a:pt x="27038" y="1001701"/>
                  <a:pt x="0" y="867988"/>
                </a:cubicBezTo>
                <a:cubicBezTo>
                  <a:pt x="-27038" y="734275"/>
                  <a:pt x="55300" y="512573"/>
                  <a:pt x="0" y="377391"/>
                </a:cubicBezTo>
                <a:cubicBezTo>
                  <a:pt x="27657" y="142663"/>
                  <a:pt x="133034" y="-1811"/>
                  <a:pt x="377391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مؤشر الدولار الأمريكي ويرمز له بالرموز التالية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USDX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DXY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DX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بشكل غير رسمي ( يعني اسم الدلع بتاعه ) ، </a:t>
            </a:r>
            <a:r>
              <a:rPr lang="en-US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Dexy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"ديكسي") </a:t>
            </a: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مؤشر (أو مقياس) لقيمة دولار الولايات المتحدة بالنسبة إلى سلة من العملات الأجنبية ،  غالبا ما يشار إليها باسم سلة من عملات الشركاء التجاريين الأمريكيين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يرتفع المؤشر عندما يكتسب الدولار الأمريكي "قوة" (قيمة) عند مقارنته بالعملات الأخرى.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0EEEF2C8-C1AA-8B73-62F3-F0825F6B6BD2}"/>
              </a:ext>
            </a:extLst>
          </p:cNvPr>
          <p:cNvSpPr/>
          <p:nvPr/>
        </p:nvSpPr>
        <p:spPr>
          <a:xfrm>
            <a:off x="10317709" y="174638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148A267-C822-E3D9-6DFB-13E70E8FA6DE}"/>
              </a:ext>
            </a:extLst>
          </p:cNvPr>
          <p:cNvSpPr/>
          <p:nvPr/>
        </p:nvSpPr>
        <p:spPr>
          <a:xfrm>
            <a:off x="5018233" y="2860668"/>
            <a:ext cx="5361610" cy="3584121"/>
          </a:xfrm>
          <a:custGeom>
            <a:avLst/>
            <a:gdLst>
              <a:gd name="connsiteX0" fmla="*/ 597365 w 5361610"/>
              <a:gd name="connsiteY0" fmla="*/ 0 h 3584121"/>
              <a:gd name="connsiteX1" fmla="*/ 1288181 w 5361610"/>
              <a:gd name="connsiteY1" fmla="*/ 0 h 3584121"/>
              <a:gd name="connsiteX2" fmla="*/ 1740784 w 5361610"/>
              <a:gd name="connsiteY2" fmla="*/ 0 h 3584121"/>
              <a:gd name="connsiteX3" fmla="*/ 2241030 w 5361610"/>
              <a:gd name="connsiteY3" fmla="*/ 0 h 3584121"/>
              <a:gd name="connsiteX4" fmla="*/ 2836560 w 5361610"/>
              <a:gd name="connsiteY4" fmla="*/ 0 h 3584121"/>
              <a:gd name="connsiteX5" fmla="*/ 3384448 w 5361610"/>
              <a:gd name="connsiteY5" fmla="*/ 0 h 3584121"/>
              <a:gd name="connsiteX6" fmla="*/ 4075264 w 5361610"/>
              <a:gd name="connsiteY6" fmla="*/ 0 h 3584121"/>
              <a:gd name="connsiteX7" fmla="*/ 4670794 w 5361610"/>
              <a:gd name="connsiteY7" fmla="*/ 0 h 3584121"/>
              <a:gd name="connsiteX8" fmla="*/ 5361610 w 5361610"/>
              <a:gd name="connsiteY8" fmla="*/ 0 h 3584121"/>
              <a:gd name="connsiteX9" fmla="*/ 5361610 w 5361610"/>
              <a:gd name="connsiteY9" fmla="*/ 0 h 3584121"/>
              <a:gd name="connsiteX10" fmla="*/ 5361610 w 5361610"/>
              <a:gd name="connsiteY10" fmla="*/ 657086 h 3584121"/>
              <a:gd name="connsiteX11" fmla="*/ 5361610 w 5361610"/>
              <a:gd name="connsiteY11" fmla="*/ 1284305 h 3584121"/>
              <a:gd name="connsiteX12" fmla="*/ 5361610 w 5361610"/>
              <a:gd name="connsiteY12" fmla="*/ 1881656 h 3584121"/>
              <a:gd name="connsiteX13" fmla="*/ 5361610 w 5361610"/>
              <a:gd name="connsiteY13" fmla="*/ 2986756 h 3584121"/>
              <a:gd name="connsiteX14" fmla="*/ 4764245 w 5361610"/>
              <a:gd name="connsiteY14" fmla="*/ 3584121 h 3584121"/>
              <a:gd name="connsiteX15" fmla="*/ 4073429 w 5361610"/>
              <a:gd name="connsiteY15" fmla="*/ 3584121 h 3584121"/>
              <a:gd name="connsiteX16" fmla="*/ 3525541 w 5361610"/>
              <a:gd name="connsiteY16" fmla="*/ 3584121 h 3584121"/>
              <a:gd name="connsiteX17" fmla="*/ 2882368 w 5361610"/>
              <a:gd name="connsiteY17" fmla="*/ 3584121 h 3584121"/>
              <a:gd name="connsiteX18" fmla="*/ 2334480 w 5361610"/>
              <a:gd name="connsiteY18" fmla="*/ 3584121 h 3584121"/>
              <a:gd name="connsiteX19" fmla="*/ 1881877 w 5361610"/>
              <a:gd name="connsiteY19" fmla="*/ 3584121 h 3584121"/>
              <a:gd name="connsiteX20" fmla="*/ 1429274 w 5361610"/>
              <a:gd name="connsiteY20" fmla="*/ 3584121 h 3584121"/>
              <a:gd name="connsiteX21" fmla="*/ 833743 w 5361610"/>
              <a:gd name="connsiteY21" fmla="*/ 3584121 h 3584121"/>
              <a:gd name="connsiteX22" fmla="*/ 0 w 5361610"/>
              <a:gd name="connsiteY22" fmla="*/ 3584121 h 3584121"/>
              <a:gd name="connsiteX23" fmla="*/ 0 w 5361610"/>
              <a:gd name="connsiteY23" fmla="*/ 3584121 h 3584121"/>
              <a:gd name="connsiteX24" fmla="*/ 0 w 5361610"/>
              <a:gd name="connsiteY24" fmla="*/ 2956902 h 3584121"/>
              <a:gd name="connsiteX25" fmla="*/ 0 w 5361610"/>
              <a:gd name="connsiteY25" fmla="*/ 2329683 h 3584121"/>
              <a:gd name="connsiteX26" fmla="*/ 0 w 5361610"/>
              <a:gd name="connsiteY26" fmla="*/ 1702465 h 3584121"/>
              <a:gd name="connsiteX27" fmla="*/ 0 w 5361610"/>
              <a:gd name="connsiteY27" fmla="*/ 1134981 h 3584121"/>
              <a:gd name="connsiteX28" fmla="*/ 0 w 5361610"/>
              <a:gd name="connsiteY28" fmla="*/ 597365 h 3584121"/>
              <a:gd name="connsiteX29" fmla="*/ 597365 w 5361610"/>
              <a:gd name="connsiteY29" fmla="*/ 0 h 358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61610" h="3584121" fill="none" extrusionOk="0">
                <a:moveTo>
                  <a:pt x="597365" y="0"/>
                </a:moveTo>
                <a:cubicBezTo>
                  <a:pt x="886510" y="-3673"/>
                  <a:pt x="999967" y="33876"/>
                  <a:pt x="1288181" y="0"/>
                </a:cubicBezTo>
                <a:cubicBezTo>
                  <a:pt x="1576395" y="-33876"/>
                  <a:pt x="1617881" y="6892"/>
                  <a:pt x="1740784" y="0"/>
                </a:cubicBezTo>
                <a:cubicBezTo>
                  <a:pt x="1863687" y="-6892"/>
                  <a:pt x="2111446" y="40497"/>
                  <a:pt x="2241030" y="0"/>
                </a:cubicBezTo>
                <a:cubicBezTo>
                  <a:pt x="2370614" y="-40497"/>
                  <a:pt x="2560062" y="63165"/>
                  <a:pt x="2836560" y="0"/>
                </a:cubicBezTo>
                <a:cubicBezTo>
                  <a:pt x="3113058" y="-63165"/>
                  <a:pt x="3178814" y="41391"/>
                  <a:pt x="3384448" y="0"/>
                </a:cubicBezTo>
                <a:cubicBezTo>
                  <a:pt x="3590082" y="-41391"/>
                  <a:pt x="3930912" y="37580"/>
                  <a:pt x="4075264" y="0"/>
                </a:cubicBezTo>
                <a:cubicBezTo>
                  <a:pt x="4219616" y="-37580"/>
                  <a:pt x="4514046" y="64184"/>
                  <a:pt x="4670794" y="0"/>
                </a:cubicBezTo>
                <a:cubicBezTo>
                  <a:pt x="4827542" y="-64184"/>
                  <a:pt x="5119107" y="13076"/>
                  <a:pt x="5361610" y="0"/>
                </a:cubicBezTo>
                <a:lnTo>
                  <a:pt x="5361610" y="0"/>
                </a:lnTo>
                <a:cubicBezTo>
                  <a:pt x="5387980" y="302004"/>
                  <a:pt x="5306622" y="514664"/>
                  <a:pt x="5361610" y="657086"/>
                </a:cubicBezTo>
                <a:cubicBezTo>
                  <a:pt x="5416598" y="799508"/>
                  <a:pt x="5332449" y="986450"/>
                  <a:pt x="5361610" y="1284305"/>
                </a:cubicBezTo>
                <a:cubicBezTo>
                  <a:pt x="5390771" y="1582160"/>
                  <a:pt x="5325486" y="1635537"/>
                  <a:pt x="5361610" y="1881656"/>
                </a:cubicBezTo>
                <a:cubicBezTo>
                  <a:pt x="5397734" y="2127775"/>
                  <a:pt x="5348262" y="2667455"/>
                  <a:pt x="5361610" y="2986756"/>
                </a:cubicBezTo>
                <a:cubicBezTo>
                  <a:pt x="5351761" y="3330607"/>
                  <a:pt x="5072711" y="3540462"/>
                  <a:pt x="4764245" y="3584121"/>
                </a:cubicBezTo>
                <a:cubicBezTo>
                  <a:pt x="4514127" y="3618336"/>
                  <a:pt x="4373801" y="3528688"/>
                  <a:pt x="4073429" y="3584121"/>
                </a:cubicBezTo>
                <a:cubicBezTo>
                  <a:pt x="3773057" y="3639554"/>
                  <a:pt x="3657681" y="3550796"/>
                  <a:pt x="3525541" y="3584121"/>
                </a:cubicBezTo>
                <a:cubicBezTo>
                  <a:pt x="3393401" y="3617446"/>
                  <a:pt x="3077889" y="3558349"/>
                  <a:pt x="2882368" y="3584121"/>
                </a:cubicBezTo>
                <a:cubicBezTo>
                  <a:pt x="2686847" y="3609893"/>
                  <a:pt x="2596828" y="3543048"/>
                  <a:pt x="2334480" y="3584121"/>
                </a:cubicBezTo>
                <a:cubicBezTo>
                  <a:pt x="2072132" y="3625194"/>
                  <a:pt x="2035487" y="3564709"/>
                  <a:pt x="1881877" y="3584121"/>
                </a:cubicBezTo>
                <a:cubicBezTo>
                  <a:pt x="1728267" y="3603533"/>
                  <a:pt x="1543200" y="3549078"/>
                  <a:pt x="1429274" y="3584121"/>
                </a:cubicBezTo>
                <a:cubicBezTo>
                  <a:pt x="1315348" y="3619164"/>
                  <a:pt x="1045806" y="3577842"/>
                  <a:pt x="833743" y="3584121"/>
                </a:cubicBezTo>
                <a:cubicBezTo>
                  <a:pt x="621680" y="3590400"/>
                  <a:pt x="242638" y="3565470"/>
                  <a:pt x="0" y="3584121"/>
                </a:cubicBezTo>
                <a:lnTo>
                  <a:pt x="0" y="3584121"/>
                </a:lnTo>
                <a:cubicBezTo>
                  <a:pt x="-22815" y="3409636"/>
                  <a:pt x="31711" y="3206715"/>
                  <a:pt x="0" y="2956902"/>
                </a:cubicBezTo>
                <a:cubicBezTo>
                  <a:pt x="-31711" y="2707089"/>
                  <a:pt x="23578" y="2579344"/>
                  <a:pt x="0" y="2329683"/>
                </a:cubicBezTo>
                <a:cubicBezTo>
                  <a:pt x="-23578" y="2080022"/>
                  <a:pt x="4520" y="1848456"/>
                  <a:pt x="0" y="1702465"/>
                </a:cubicBezTo>
                <a:cubicBezTo>
                  <a:pt x="-4520" y="1556474"/>
                  <a:pt x="23086" y="1263869"/>
                  <a:pt x="0" y="1134981"/>
                </a:cubicBezTo>
                <a:cubicBezTo>
                  <a:pt x="-23086" y="1006093"/>
                  <a:pt x="63984" y="815090"/>
                  <a:pt x="0" y="597365"/>
                </a:cubicBezTo>
                <a:cubicBezTo>
                  <a:pt x="34230" y="266610"/>
                  <a:pt x="265007" y="32883"/>
                  <a:pt x="597365" y="0"/>
                </a:cubicBezTo>
                <a:close/>
              </a:path>
              <a:path w="5361610" h="3584121" stroke="0" extrusionOk="0">
                <a:moveTo>
                  <a:pt x="597365" y="0"/>
                </a:moveTo>
                <a:cubicBezTo>
                  <a:pt x="876563" y="-73671"/>
                  <a:pt x="1013815" y="69956"/>
                  <a:pt x="1288181" y="0"/>
                </a:cubicBezTo>
                <a:cubicBezTo>
                  <a:pt x="1562547" y="-69956"/>
                  <a:pt x="1621221" y="22285"/>
                  <a:pt x="1740784" y="0"/>
                </a:cubicBezTo>
                <a:cubicBezTo>
                  <a:pt x="1860347" y="-22285"/>
                  <a:pt x="2234725" y="13722"/>
                  <a:pt x="2431599" y="0"/>
                </a:cubicBezTo>
                <a:cubicBezTo>
                  <a:pt x="2628474" y="-13722"/>
                  <a:pt x="2863271" y="21103"/>
                  <a:pt x="3122415" y="0"/>
                </a:cubicBezTo>
                <a:cubicBezTo>
                  <a:pt x="3381559" y="-21103"/>
                  <a:pt x="3562249" y="42670"/>
                  <a:pt x="3717945" y="0"/>
                </a:cubicBezTo>
                <a:cubicBezTo>
                  <a:pt x="3873641" y="-42670"/>
                  <a:pt x="4094900" y="73531"/>
                  <a:pt x="4361119" y="0"/>
                </a:cubicBezTo>
                <a:cubicBezTo>
                  <a:pt x="4627338" y="-73531"/>
                  <a:pt x="4874194" y="31639"/>
                  <a:pt x="5361610" y="0"/>
                </a:cubicBezTo>
                <a:lnTo>
                  <a:pt x="5361610" y="0"/>
                </a:lnTo>
                <a:cubicBezTo>
                  <a:pt x="5434127" y="276032"/>
                  <a:pt x="5330974" y="399367"/>
                  <a:pt x="5361610" y="657086"/>
                </a:cubicBezTo>
                <a:cubicBezTo>
                  <a:pt x="5392246" y="914805"/>
                  <a:pt x="5343936" y="1013555"/>
                  <a:pt x="5361610" y="1224570"/>
                </a:cubicBezTo>
                <a:cubicBezTo>
                  <a:pt x="5379284" y="1435585"/>
                  <a:pt x="5318155" y="1509373"/>
                  <a:pt x="5361610" y="1732318"/>
                </a:cubicBezTo>
                <a:cubicBezTo>
                  <a:pt x="5405065" y="1955263"/>
                  <a:pt x="5327960" y="2094855"/>
                  <a:pt x="5361610" y="2329670"/>
                </a:cubicBezTo>
                <a:cubicBezTo>
                  <a:pt x="5395260" y="2564485"/>
                  <a:pt x="5288380" y="2681349"/>
                  <a:pt x="5361610" y="2986756"/>
                </a:cubicBezTo>
                <a:cubicBezTo>
                  <a:pt x="5322937" y="3289325"/>
                  <a:pt x="5094459" y="3550508"/>
                  <a:pt x="4764245" y="3584121"/>
                </a:cubicBezTo>
                <a:cubicBezTo>
                  <a:pt x="4512774" y="3624307"/>
                  <a:pt x="4401964" y="3542831"/>
                  <a:pt x="4168714" y="3584121"/>
                </a:cubicBezTo>
                <a:cubicBezTo>
                  <a:pt x="3935464" y="3625411"/>
                  <a:pt x="3809294" y="3568900"/>
                  <a:pt x="3620826" y="3584121"/>
                </a:cubicBezTo>
                <a:cubicBezTo>
                  <a:pt x="3432358" y="3599342"/>
                  <a:pt x="3125483" y="3516731"/>
                  <a:pt x="2930011" y="3584121"/>
                </a:cubicBezTo>
                <a:cubicBezTo>
                  <a:pt x="2734539" y="3651511"/>
                  <a:pt x="2569622" y="3541972"/>
                  <a:pt x="2477407" y="3584121"/>
                </a:cubicBezTo>
                <a:cubicBezTo>
                  <a:pt x="2385192" y="3626270"/>
                  <a:pt x="2144445" y="3537585"/>
                  <a:pt x="1834234" y="3584121"/>
                </a:cubicBezTo>
                <a:cubicBezTo>
                  <a:pt x="1524023" y="3630657"/>
                  <a:pt x="1538051" y="3583265"/>
                  <a:pt x="1333989" y="3584121"/>
                </a:cubicBezTo>
                <a:cubicBezTo>
                  <a:pt x="1129928" y="3584977"/>
                  <a:pt x="983011" y="3533983"/>
                  <a:pt x="881385" y="3584121"/>
                </a:cubicBezTo>
                <a:cubicBezTo>
                  <a:pt x="779759" y="3634259"/>
                  <a:pt x="409823" y="3530535"/>
                  <a:pt x="0" y="3584121"/>
                </a:cubicBezTo>
                <a:lnTo>
                  <a:pt x="0" y="3584121"/>
                </a:lnTo>
                <a:cubicBezTo>
                  <a:pt x="-5840" y="3439375"/>
                  <a:pt x="57400" y="3124721"/>
                  <a:pt x="0" y="2986770"/>
                </a:cubicBezTo>
                <a:cubicBezTo>
                  <a:pt x="-57400" y="2848819"/>
                  <a:pt x="45063" y="2521025"/>
                  <a:pt x="0" y="2359551"/>
                </a:cubicBezTo>
                <a:cubicBezTo>
                  <a:pt x="-45063" y="2198077"/>
                  <a:pt x="5160" y="1936147"/>
                  <a:pt x="0" y="1792067"/>
                </a:cubicBezTo>
                <a:cubicBezTo>
                  <a:pt x="-5160" y="1647987"/>
                  <a:pt x="24628" y="1416278"/>
                  <a:pt x="0" y="1254451"/>
                </a:cubicBezTo>
                <a:cubicBezTo>
                  <a:pt x="-24628" y="1092624"/>
                  <a:pt x="4264" y="757123"/>
                  <a:pt x="0" y="597365"/>
                </a:cubicBezTo>
                <a:cubicBezTo>
                  <a:pt x="31188" y="237790"/>
                  <a:pt x="188141" y="-3997"/>
                  <a:pt x="59736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تصميم المؤشر وصيانته ونشره من قبل </a:t>
            </a:r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ICE </a:t>
            </a:r>
            <a:r>
              <a:rPr lang="ar-EG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(مؤسسة إنتركونتيننتال إكس تشانج) ، مع اسم "مؤشر الدولار الأمريكي" علامة تجارية مسجلة.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إنه متوسط هندسي مرجح لقيمة الدولار بالنسبة إلى العملات المختارة التالية: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اليورو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(يورو) ، </a:t>
            </a:r>
            <a:r>
              <a:rPr lang="ar-EG" sz="1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57.6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٪ الوزن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الين الياباني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(الين الياباني)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13.6 ٪ 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الجنيه الاسترليني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(الجنيه الاسترليني) </a:t>
            </a: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، 11.9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٪ الوزن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الدولار الكندي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(كاد)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9.1 ٪ الوزن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الكرونا السويدية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(كرونة سويدية) ، </a:t>
            </a:r>
            <a:r>
              <a:rPr lang="ar-EG" sz="1400" dirty="0">
                <a:solidFill>
                  <a:srgbClr val="00B0F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4.2 ٪ 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الفرنك السويسري </a:t>
            </a:r>
            <a:r>
              <a:rPr lang="ar-EG" sz="1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(فرنك سويسري) ، </a:t>
            </a:r>
            <a:r>
              <a:rPr lang="ar-EG" sz="1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الوزن 3.6 ٪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DDEA7C76-77BF-DEC6-C0DA-2C909C56B19C}"/>
              </a:ext>
            </a:extLst>
          </p:cNvPr>
          <p:cNvSpPr/>
          <p:nvPr/>
        </p:nvSpPr>
        <p:spPr>
          <a:xfrm>
            <a:off x="10138330" y="2682178"/>
            <a:ext cx="48302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DFCDAD9-1354-6EB1-757F-9C074C4A9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82425"/>
              </p:ext>
            </p:extLst>
          </p:nvPr>
        </p:nvGraphicFramePr>
        <p:xfrm>
          <a:off x="-1743768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91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أهم </a:t>
            </a:r>
            <a:r>
              <a:rPr lang="ar-EG" sz="2400" dirty="0">
                <a:solidFill>
                  <a:srgbClr val="FF0000"/>
                </a:solidFill>
              </a:rPr>
              <a:t>7</a:t>
            </a:r>
            <a:r>
              <a:rPr lang="ar-EG" sz="2400" dirty="0">
                <a:solidFill>
                  <a:srgbClr val="00B0F0"/>
                </a:solidFill>
              </a:rPr>
              <a:t> عملات !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7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F30054-FF8D-28D4-6890-A55B16EDC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631116"/>
              </p:ext>
            </p:extLst>
          </p:nvPr>
        </p:nvGraphicFramePr>
        <p:xfrm>
          <a:off x="8074891" y="3429000"/>
          <a:ext cx="3400828" cy="226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8EB2B6-D6E3-2F91-3488-C3F5727BA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499945"/>
              </p:ext>
            </p:extLst>
          </p:nvPr>
        </p:nvGraphicFramePr>
        <p:xfrm>
          <a:off x="52606" y="947178"/>
          <a:ext cx="3286150" cy="219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23B2EB-E635-C48D-E977-0FFAA0B28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873704"/>
              </p:ext>
            </p:extLst>
          </p:nvPr>
        </p:nvGraphicFramePr>
        <p:xfrm>
          <a:off x="8853244" y="1105229"/>
          <a:ext cx="3286150" cy="219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1F476F7-E041-CB6B-898A-AC0EB4B2E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879435"/>
              </p:ext>
            </p:extLst>
          </p:nvPr>
        </p:nvGraphicFramePr>
        <p:xfrm>
          <a:off x="3794341" y="2118360"/>
          <a:ext cx="3400828" cy="226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03E794A-E96D-985A-1C1E-63427451B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456665"/>
              </p:ext>
            </p:extLst>
          </p:nvPr>
        </p:nvGraphicFramePr>
        <p:xfrm>
          <a:off x="52606" y="3344015"/>
          <a:ext cx="3286150" cy="219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987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3492961" y="251976"/>
            <a:ext cx="5307677" cy="922713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2400" dirty="0">
                <a:solidFill>
                  <a:srgbClr val="00B0F0"/>
                </a:solidFill>
              </a:rPr>
              <a:t>ال 7 عملات الأساسية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539380" y="90955"/>
            <a:ext cx="522515" cy="496389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8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2380E9-9309-1FCC-ACE2-26BF307AF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300505"/>
              </p:ext>
            </p:extLst>
          </p:nvPr>
        </p:nvGraphicFramePr>
        <p:xfrm>
          <a:off x="8695904" y="981570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D5390ED-46A4-2FF8-0718-CA8192BD6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3582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A265C77D-65B0-E1D0-C512-EC8884201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577981"/>
              </p:ext>
            </p:extLst>
          </p:nvPr>
        </p:nvGraphicFramePr>
        <p:xfrm>
          <a:off x="-58783" y="713332"/>
          <a:ext cx="3131393" cy="2087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353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1155</TotalTime>
  <Words>782</Words>
  <Application>Microsoft Office PowerPoint</Application>
  <PresentationFormat>Widescreen</PresentationFormat>
  <Paragraphs>232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118</cp:revision>
  <dcterms:created xsi:type="dcterms:W3CDTF">2023-04-11T21:53:46Z</dcterms:created>
  <dcterms:modified xsi:type="dcterms:W3CDTF">2023-05-26T16:33:51Z</dcterms:modified>
</cp:coreProperties>
</file>